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30"/>
  </p:notesMasterIdLst>
  <p:handoutMasterIdLst>
    <p:handoutMasterId r:id="rId31"/>
  </p:handoutMasterIdLst>
  <p:sldIdLst>
    <p:sldId id="632" r:id="rId5"/>
    <p:sldId id="686" r:id="rId6"/>
    <p:sldId id="524" r:id="rId7"/>
    <p:sldId id="525" r:id="rId8"/>
    <p:sldId id="526" r:id="rId9"/>
    <p:sldId id="527" r:id="rId10"/>
    <p:sldId id="528" r:id="rId11"/>
    <p:sldId id="529" r:id="rId12"/>
    <p:sldId id="530" r:id="rId13"/>
    <p:sldId id="531" r:id="rId14"/>
    <p:sldId id="532" r:id="rId15"/>
    <p:sldId id="544" r:id="rId16"/>
    <p:sldId id="533" r:id="rId17"/>
    <p:sldId id="534" r:id="rId18"/>
    <p:sldId id="535" r:id="rId19"/>
    <p:sldId id="536" r:id="rId20"/>
    <p:sldId id="537" r:id="rId21"/>
    <p:sldId id="538" r:id="rId22"/>
    <p:sldId id="539" r:id="rId23"/>
    <p:sldId id="540" r:id="rId24"/>
    <p:sldId id="541" r:id="rId25"/>
    <p:sldId id="542" r:id="rId26"/>
    <p:sldId id="543" r:id="rId27"/>
    <p:sldId id="687" r:id="rId28"/>
    <p:sldId id="688"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794FBC-8BDC-48B0-8CAE-F59C24D291BE}" v="371" dt="2018-08-27T18:44:05.1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48794FBC-8BDC-48B0-8CAE-F59C24D291BE}"/>
    <pc:docChg chg="delSld">
      <pc:chgData name="Becky Mann" userId="eb467d60-cff5-406f-b4ef-6c0aacb48478" providerId="ADAL" clId="{48794FBC-8BDC-48B0-8CAE-F59C24D291BE}" dt="2018-08-27T18:44:05.114" v="369" actId="2696"/>
      <pc:docMkLst>
        <pc:docMk/>
      </pc:docMkLst>
      <pc:sldChg chg="del">
        <pc:chgData name="Becky Mann" userId="eb467d60-cff5-406f-b4ef-6c0aacb48478" providerId="ADAL" clId="{48794FBC-8BDC-48B0-8CAE-F59C24D291BE}" dt="2018-08-27T18:40:12.486" v="0" actId="2696"/>
        <pc:sldMkLst>
          <pc:docMk/>
          <pc:sldMk cId="2954615745" sldId="256"/>
        </pc:sldMkLst>
      </pc:sldChg>
      <pc:sldChg chg="del">
        <pc:chgData name="Becky Mann" userId="eb467d60-cff5-406f-b4ef-6c0aacb48478" providerId="ADAL" clId="{48794FBC-8BDC-48B0-8CAE-F59C24D291BE}" dt="2018-08-27T18:40:12.830" v="7" actId="2696"/>
        <pc:sldMkLst>
          <pc:docMk/>
          <pc:sldMk cId="4197403627" sldId="257"/>
        </pc:sldMkLst>
      </pc:sldChg>
      <pc:sldChg chg="del">
        <pc:chgData name="Becky Mann" userId="eb467d60-cff5-406f-b4ef-6c0aacb48478" providerId="ADAL" clId="{48794FBC-8BDC-48B0-8CAE-F59C24D291BE}" dt="2018-08-27T18:40:12.868" v="8" actId="2696"/>
        <pc:sldMkLst>
          <pc:docMk/>
          <pc:sldMk cId="1267779789" sldId="258"/>
        </pc:sldMkLst>
      </pc:sldChg>
      <pc:sldChg chg="del">
        <pc:chgData name="Becky Mann" userId="eb467d60-cff5-406f-b4ef-6c0aacb48478" providerId="ADAL" clId="{48794FBC-8BDC-48B0-8CAE-F59C24D291BE}" dt="2018-08-27T18:40:12.907" v="9" actId="2696"/>
        <pc:sldMkLst>
          <pc:docMk/>
          <pc:sldMk cId="40316118" sldId="259"/>
        </pc:sldMkLst>
      </pc:sldChg>
      <pc:sldChg chg="del">
        <pc:chgData name="Becky Mann" userId="eb467d60-cff5-406f-b4ef-6c0aacb48478" providerId="ADAL" clId="{48794FBC-8BDC-48B0-8CAE-F59C24D291BE}" dt="2018-08-27T18:40:12.952" v="10" actId="2696"/>
        <pc:sldMkLst>
          <pc:docMk/>
          <pc:sldMk cId="62975364" sldId="260"/>
        </pc:sldMkLst>
      </pc:sldChg>
      <pc:sldChg chg="del">
        <pc:chgData name="Becky Mann" userId="eb467d60-cff5-406f-b4ef-6c0aacb48478" providerId="ADAL" clId="{48794FBC-8BDC-48B0-8CAE-F59C24D291BE}" dt="2018-08-27T18:40:12.989" v="11" actId="2696"/>
        <pc:sldMkLst>
          <pc:docMk/>
          <pc:sldMk cId="109588566" sldId="261"/>
        </pc:sldMkLst>
      </pc:sldChg>
      <pc:sldChg chg="del">
        <pc:chgData name="Becky Mann" userId="eb467d60-cff5-406f-b4ef-6c0aacb48478" providerId="ADAL" clId="{48794FBC-8BDC-48B0-8CAE-F59C24D291BE}" dt="2018-08-27T18:40:13.023" v="12" actId="2696"/>
        <pc:sldMkLst>
          <pc:docMk/>
          <pc:sldMk cId="3468803574" sldId="262"/>
        </pc:sldMkLst>
      </pc:sldChg>
      <pc:sldChg chg="del">
        <pc:chgData name="Becky Mann" userId="eb467d60-cff5-406f-b4ef-6c0aacb48478" providerId="ADAL" clId="{48794FBC-8BDC-48B0-8CAE-F59C24D291BE}" dt="2018-08-27T18:40:13.062" v="13" actId="2696"/>
        <pc:sldMkLst>
          <pc:docMk/>
          <pc:sldMk cId="2167698675" sldId="263"/>
        </pc:sldMkLst>
      </pc:sldChg>
      <pc:sldChg chg="del">
        <pc:chgData name="Becky Mann" userId="eb467d60-cff5-406f-b4ef-6c0aacb48478" providerId="ADAL" clId="{48794FBC-8BDC-48B0-8CAE-F59C24D291BE}" dt="2018-08-27T18:40:13.101" v="14" actId="2696"/>
        <pc:sldMkLst>
          <pc:docMk/>
          <pc:sldMk cId="1514780162" sldId="264"/>
        </pc:sldMkLst>
      </pc:sldChg>
      <pc:sldChg chg="del">
        <pc:chgData name="Becky Mann" userId="eb467d60-cff5-406f-b4ef-6c0aacb48478" providerId="ADAL" clId="{48794FBC-8BDC-48B0-8CAE-F59C24D291BE}" dt="2018-08-27T18:40:13.137" v="15" actId="2696"/>
        <pc:sldMkLst>
          <pc:docMk/>
          <pc:sldMk cId="37822517" sldId="265"/>
        </pc:sldMkLst>
      </pc:sldChg>
      <pc:sldChg chg="del">
        <pc:chgData name="Becky Mann" userId="eb467d60-cff5-406f-b4ef-6c0aacb48478" providerId="ADAL" clId="{48794FBC-8BDC-48B0-8CAE-F59C24D291BE}" dt="2018-08-27T18:40:13.172" v="16" actId="2696"/>
        <pc:sldMkLst>
          <pc:docMk/>
          <pc:sldMk cId="1983189717" sldId="266"/>
        </pc:sldMkLst>
      </pc:sldChg>
      <pc:sldChg chg="del">
        <pc:chgData name="Becky Mann" userId="eb467d60-cff5-406f-b4ef-6c0aacb48478" providerId="ADAL" clId="{48794FBC-8BDC-48B0-8CAE-F59C24D291BE}" dt="2018-08-27T18:40:13.251" v="18" actId="2696"/>
        <pc:sldMkLst>
          <pc:docMk/>
          <pc:sldMk cId="4268122013" sldId="267"/>
        </pc:sldMkLst>
      </pc:sldChg>
      <pc:sldChg chg="del">
        <pc:chgData name="Becky Mann" userId="eb467d60-cff5-406f-b4ef-6c0aacb48478" providerId="ADAL" clId="{48794FBC-8BDC-48B0-8CAE-F59C24D291BE}" dt="2018-08-27T18:40:13.205" v="17" actId="2696"/>
        <pc:sldMkLst>
          <pc:docMk/>
          <pc:sldMk cId="2025341685" sldId="268"/>
        </pc:sldMkLst>
      </pc:sldChg>
      <pc:sldChg chg="del">
        <pc:chgData name="Becky Mann" userId="eb467d60-cff5-406f-b4ef-6c0aacb48478" providerId="ADAL" clId="{48794FBC-8BDC-48B0-8CAE-F59C24D291BE}" dt="2018-08-27T18:40:13.383" v="22" actId="2696"/>
        <pc:sldMkLst>
          <pc:docMk/>
          <pc:sldMk cId="1997103243" sldId="269"/>
        </pc:sldMkLst>
      </pc:sldChg>
      <pc:sldChg chg="del">
        <pc:chgData name="Becky Mann" userId="eb467d60-cff5-406f-b4ef-6c0aacb48478" providerId="ADAL" clId="{48794FBC-8BDC-48B0-8CAE-F59C24D291BE}" dt="2018-08-27T18:40:13.413" v="23" actId="2696"/>
        <pc:sldMkLst>
          <pc:docMk/>
          <pc:sldMk cId="2413815532" sldId="270"/>
        </pc:sldMkLst>
      </pc:sldChg>
      <pc:sldChg chg="del">
        <pc:chgData name="Becky Mann" userId="eb467d60-cff5-406f-b4ef-6c0aacb48478" providerId="ADAL" clId="{48794FBC-8BDC-48B0-8CAE-F59C24D291BE}" dt="2018-08-27T18:40:13.452" v="24" actId="2696"/>
        <pc:sldMkLst>
          <pc:docMk/>
          <pc:sldMk cId="1786541496" sldId="271"/>
        </pc:sldMkLst>
      </pc:sldChg>
      <pc:sldChg chg="del">
        <pc:chgData name="Becky Mann" userId="eb467d60-cff5-406f-b4ef-6c0aacb48478" providerId="ADAL" clId="{48794FBC-8BDC-48B0-8CAE-F59C24D291BE}" dt="2018-08-27T18:40:13.490" v="25" actId="2696"/>
        <pc:sldMkLst>
          <pc:docMk/>
          <pc:sldMk cId="726756780" sldId="272"/>
        </pc:sldMkLst>
      </pc:sldChg>
      <pc:sldChg chg="del">
        <pc:chgData name="Becky Mann" userId="eb467d60-cff5-406f-b4ef-6c0aacb48478" providerId="ADAL" clId="{48794FBC-8BDC-48B0-8CAE-F59C24D291BE}" dt="2018-08-27T18:40:13.534" v="26" actId="2696"/>
        <pc:sldMkLst>
          <pc:docMk/>
          <pc:sldMk cId="1412433513" sldId="273"/>
        </pc:sldMkLst>
      </pc:sldChg>
      <pc:sldChg chg="del">
        <pc:chgData name="Becky Mann" userId="eb467d60-cff5-406f-b4ef-6c0aacb48478" providerId="ADAL" clId="{48794FBC-8BDC-48B0-8CAE-F59C24D291BE}" dt="2018-08-27T18:40:13.739" v="32" actId="2696"/>
        <pc:sldMkLst>
          <pc:docMk/>
          <pc:sldMk cId="4054746119" sldId="274"/>
        </pc:sldMkLst>
      </pc:sldChg>
      <pc:sldChg chg="del">
        <pc:chgData name="Becky Mann" userId="eb467d60-cff5-406f-b4ef-6c0aacb48478" providerId="ADAL" clId="{48794FBC-8BDC-48B0-8CAE-F59C24D291BE}" dt="2018-08-27T18:40:13.567" v="27" actId="2696"/>
        <pc:sldMkLst>
          <pc:docMk/>
          <pc:sldMk cId="2028040962" sldId="276"/>
        </pc:sldMkLst>
      </pc:sldChg>
      <pc:sldChg chg="del">
        <pc:chgData name="Becky Mann" userId="eb467d60-cff5-406f-b4ef-6c0aacb48478" providerId="ADAL" clId="{48794FBC-8BDC-48B0-8CAE-F59C24D291BE}" dt="2018-08-27T18:40:13.603" v="28" actId="2696"/>
        <pc:sldMkLst>
          <pc:docMk/>
          <pc:sldMk cId="3284215811" sldId="277"/>
        </pc:sldMkLst>
      </pc:sldChg>
      <pc:sldChg chg="del">
        <pc:chgData name="Becky Mann" userId="eb467d60-cff5-406f-b4ef-6c0aacb48478" providerId="ADAL" clId="{48794FBC-8BDC-48B0-8CAE-F59C24D291BE}" dt="2018-08-27T18:40:13.638" v="29" actId="2696"/>
        <pc:sldMkLst>
          <pc:docMk/>
          <pc:sldMk cId="754331333" sldId="278"/>
        </pc:sldMkLst>
      </pc:sldChg>
      <pc:sldChg chg="del">
        <pc:chgData name="Becky Mann" userId="eb467d60-cff5-406f-b4ef-6c0aacb48478" providerId="ADAL" clId="{48794FBC-8BDC-48B0-8CAE-F59C24D291BE}" dt="2018-08-27T18:40:13.673" v="30" actId="2696"/>
        <pc:sldMkLst>
          <pc:docMk/>
          <pc:sldMk cId="892344327" sldId="279"/>
        </pc:sldMkLst>
      </pc:sldChg>
      <pc:sldChg chg="del">
        <pc:chgData name="Becky Mann" userId="eb467d60-cff5-406f-b4ef-6c0aacb48478" providerId="ADAL" clId="{48794FBC-8BDC-48B0-8CAE-F59C24D291BE}" dt="2018-08-27T18:40:13.707" v="31" actId="2696"/>
        <pc:sldMkLst>
          <pc:docMk/>
          <pc:sldMk cId="79725647" sldId="280"/>
        </pc:sldMkLst>
      </pc:sldChg>
      <pc:sldChg chg="del">
        <pc:chgData name="Becky Mann" userId="eb467d60-cff5-406f-b4ef-6c0aacb48478" providerId="ADAL" clId="{48794FBC-8BDC-48B0-8CAE-F59C24D291BE}" dt="2018-08-27T18:40:13.783" v="33" actId="2696"/>
        <pc:sldMkLst>
          <pc:docMk/>
          <pc:sldMk cId="260371550" sldId="281"/>
        </pc:sldMkLst>
      </pc:sldChg>
      <pc:sldChg chg="del">
        <pc:chgData name="Becky Mann" userId="eb467d60-cff5-406f-b4ef-6c0aacb48478" providerId="ADAL" clId="{48794FBC-8BDC-48B0-8CAE-F59C24D291BE}" dt="2018-08-27T18:40:13.976" v="38" actId="2696"/>
        <pc:sldMkLst>
          <pc:docMk/>
          <pc:sldMk cId="412278223" sldId="282"/>
        </pc:sldMkLst>
      </pc:sldChg>
      <pc:sldChg chg="del">
        <pc:chgData name="Becky Mann" userId="eb467d60-cff5-406f-b4ef-6c0aacb48478" providerId="ADAL" clId="{48794FBC-8BDC-48B0-8CAE-F59C24D291BE}" dt="2018-08-27T18:40:14.009" v="39" actId="2696"/>
        <pc:sldMkLst>
          <pc:docMk/>
          <pc:sldMk cId="3130637292" sldId="283"/>
        </pc:sldMkLst>
      </pc:sldChg>
      <pc:sldChg chg="del">
        <pc:chgData name="Becky Mann" userId="eb467d60-cff5-406f-b4ef-6c0aacb48478" providerId="ADAL" clId="{48794FBC-8BDC-48B0-8CAE-F59C24D291BE}" dt="2018-08-27T18:40:14.216" v="45" actId="2696"/>
        <pc:sldMkLst>
          <pc:docMk/>
          <pc:sldMk cId="3053382788" sldId="284"/>
        </pc:sldMkLst>
      </pc:sldChg>
      <pc:sldChg chg="del">
        <pc:chgData name="Becky Mann" userId="eb467d60-cff5-406f-b4ef-6c0aacb48478" providerId="ADAL" clId="{48794FBC-8BDC-48B0-8CAE-F59C24D291BE}" dt="2018-08-27T18:40:14.319" v="48" actId="2696"/>
        <pc:sldMkLst>
          <pc:docMk/>
          <pc:sldMk cId="1503132178" sldId="285"/>
        </pc:sldMkLst>
      </pc:sldChg>
      <pc:sldChg chg="del">
        <pc:chgData name="Becky Mann" userId="eb467d60-cff5-406f-b4ef-6c0aacb48478" providerId="ADAL" clId="{48794FBC-8BDC-48B0-8CAE-F59C24D291BE}" dt="2018-08-27T18:40:14.391" v="50" actId="2696"/>
        <pc:sldMkLst>
          <pc:docMk/>
          <pc:sldMk cId="3587480872" sldId="286"/>
        </pc:sldMkLst>
      </pc:sldChg>
      <pc:sldChg chg="del">
        <pc:chgData name="Becky Mann" userId="eb467d60-cff5-406f-b4ef-6c0aacb48478" providerId="ADAL" clId="{48794FBC-8BDC-48B0-8CAE-F59C24D291BE}" dt="2018-08-27T18:40:14.042" v="40" actId="2696"/>
        <pc:sldMkLst>
          <pc:docMk/>
          <pc:sldMk cId="1660169838" sldId="287"/>
        </pc:sldMkLst>
      </pc:sldChg>
      <pc:sldChg chg="del">
        <pc:chgData name="Becky Mann" userId="eb467d60-cff5-406f-b4ef-6c0aacb48478" providerId="ADAL" clId="{48794FBC-8BDC-48B0-8CAE-F59C24D291BE}" dt="2018-08-27T18:40:14.076" v="41" actId="2696"/>
        <pc:sldMkLst>
          <pc:docMk/>
          <pc:sldMk cId="918966387" sldId="288"/>
        </pc:sldMkLst>
      </pc:sldChg>
      <pc:sldChg chg="del">
        <pc:chgData name="Becky Mann" userId="eb467d60-cff5-406f-b4ef-6c0aacb48478" providerId="ADAL" clId="{48794FBC-8BDC-48B0-8CAE-F59C24D291BE}" dt="2018-08-27T18:40:14.115" v="42" actId="2696"/>
        <pc:sldMkLst>
          <pc:docMk/>
          <pc:sldMk cId="799314670" sldId="289"/>
        </pc:sldMkLst>
      </pc:sldChg>
      <pc:sldChg chg="del">
        <pc:chgData name="Becky Mann" userId="eb467d60-cff5-406f-b4ef-6c0aacb48478" providerId="ADAL" clId="{48794FBC-8BDC-48B0-8CAE-F59C24D291BE}" dt="2018-08-27T18:40:14.144" v="43" actId="2696"/>
        <pc:sldMkLst>
          <pc:docMk/>
          <pc:sldMk cId="881311548" sldId="290"/>
        </pc:sldMkLst>
      </pc:sldChg>
      <pc:sldChg chg="del">
        <pc:chgData name="Becky Mann" userId="eb467d60-cff5-406f-b4ef-6c0aacb48478" providerId="ADAL" clId="{48794FBC-8BDC-48B0-8CAE-F59C24D291BE}" dt="2018-08-27T18:40:14.177" v="44" actId="2696"/>
        <pc:sldMkLst>
          <pc:docMk/>
          <pc:sldMk cId="579877271" sldId="291"/>
        </pc:sldMkLst>
      </pc:sldChg>
      <pc:sldChg chg="del">
        <pc:chgData name="Becky Mann" userId="eb467d60-cff5-406f-b4ef-6c0aacb48478" providerId="ADAL" clId="{48794FBC-8BDC-48B0-8CAE-F59C24D291BE}" dt="2018-08-27T18:40:14.251" v="46" actId="2696"/>
        <pc:sldMkLst>
          <pc:docMk/>
          <pc:sldMk cId="1924830922" sldId="292"/>
        </pc:sldMkLst>
      </pc:sldChg>
      <pc:sldChg chg="del">
        <pc:chgData name="Becky Mann" userId="eb467d60-cff5-406f-b4ef-6c0aacb48478" providerId="ADAL" clId="{48794FBC-8BDC-48B0-8CAE-F59C24D291BE}" dt="2018-08-27T18:40:14.291" v="47" actId="2696"/>
        <pc:sldMkLst>
          <pc:docMk/>
          <pc:sldMk cId="2559492309" sldId="293"/>
        </pc:sldMkLst>
      </pc:sldChg>
      <pc:sldChg chg="del">
        <pc:chgData name="Becky Mann" userId="eb467d60-cff5-406f-b4ef-6c0aacb48478" providerId="ADAL" clId="{48794FBC-8BDC-48B0-8CAE-F59C24D291BE}" dt="2018-08-27T18:40:14.358" v="49" actId="2696"/>
        <pc:sldMkLst>
          <pc:docMk/>
          <pc:sldMk cId="3842237735" sldId="294"/>
        </pc:sldMkLst>
      </pc:sldChg>
      <pc:sldChg chg="del">
        <pc:chgData name="Becky Mann" userId="eb467d60-cff5-406f-b4ef-6c0aacb48478" providerId="ADAL" clId="{48794FBC-8BDC-48B0-8CAE-F59C24D291BE}" dt="2018-08-27T18:40:14.423" v="51" actId="2696"/>
        <pc:sldMkLst>
          <pc:docMk/>
          <pc:sldMk cId="2909590545" sldId="295"/>
        </pc:sldMkLst>
      </pc:sldChg>
      <pc:sldChg chg="del">
        <pc:chgData name="Becky Mann" userId="eb467d60-cff5-406f-b4ef-6c0aacb48478" providerId="ADAL" clId="{48794FBC-8BDC-48B0-8CAE-F59C24D291BE}" dt="2018-08-27T18:40:14.451" v="52" actId="2696"/>
        <pc:sldMkLst>
          <pc:docMk/>
          <pc:sldMk cId="2190060406" sldId="296"/>
        </pc:sldMkLst>
      </pc:sldChg>
      <pc:sldChg chg="del">
        <pc:chgData name="Becky Mann" userId="eb467d60-cff5-406f-b4ef-6c0aacb48478" providerId="ADAL" clId="{48794FBC-8BDC-48B0-8CAE-F59C24D291BE}" dt="2018-08-27T18:40:14.509" v="54" actId="2696"/>
        <pc:sldMkLst>
          <pc:docMk/>
          <pc:sldMk cId="961067235" sldId="297"/>
        </pc:sldMkLst>
      </pc:sldChg>
      <pc:sldChg chg="del">
        <pc:chgData name="Becky Mann" userId="eb467d60-cff5-406f-b4ef-6c0aacb48478" providerId="ADAL" clId="{48794FBC-8BDC-48B0-8CAE-F59C24D291BE}" dt="2018-08-27T18:40:14.485" v="53" actId="2696"/>
        <pc:sldMkLst>
          <pc:docMk/>
          <pc:sldMk cId="895886636" sldId="298"/>
        </pc:sldMkLst>
      </pc:sldChg>
      <pc:sldChg chg="del">
        <pc:chgData name="Becky Mann" userId="eb467d60-cff5-406f-b4ef-6c0aacb48478" providerId="ADAL" clId="{48794FBC-8BDC-48B0-8CAE-F59C24D291BE}" dt="2018-08-27T18:40:14.538" v="55" actId="2696"/>
        <pc:sldMkLst>
          <pc:docMk/>
          <pc:sldMk cId="2247129780" sldId="299"/>
        </pc:sldMkLst>
      </pc:sldChg>
      <pc:sldChg chg="del">
        <pc:chgData name="Becky Mann" userId="eb467d60-cff5-406f-b4ef-6c0aacb48478" providerId="ADAL" clId="{48794FBC-8BDC-48B0-8CAE-F59C24D291BE}" dt="2018-08-27T18:40:14.601" v="57" actId="2696"/>
        <pc:sldMkLst>
          <pc:docMk/>
          <pc:sldMk cId="3069629363" sldId="300"/>
        </pc:sldMkLst>
      </pc:sldChg>
      <pc:sldChg chg="del">
        <pc:chgData name="Becky Mann" userId="eb467d60-cff5-406f-b4ef-6c0aacb48478" providerId="ADAL" clId="{48794FBC-8BDC-48B0-8CAE-F59C24D291BE}" dt="2018-08-27T18:40:14.669" v="59" actId="2696"/>
        <pc:sldMkLst>
          <pc:docMk/>
          <pc:sldMk cId="4040821978" sldId="301"/>
        </pc:sldMkLst>
      </pc:sldChg>
      <pc:sldChg chg="del">
        <pc:chgData name="Becky Mann" userId="eb467d60-cff5-406f-b4ef-6c0aacb48478" providerId="ADAL" clId="{48794FBC-8BDC-48B0-8CAE-F59C24D291BE}" dt="2018-08-27T18:40:14.571" v="56" actId="2696"/>
        <pc:sldMkLst>
          <pc:docMk/>
          <pc:sldMk cId="1888799458" sldId="302"/>
        </pc:sldMkLst>
      </pc:sldChg>
      <pc:sldChg chg="del">
        <pc:chgData name="Becky Mann" userId="eb467d60-cff5-406f-b4ef-6c0aacb48478" providerId="ADAL" clId="{48794FBC-8BDC-48B0-8CAE-F59C24D291BE}" dt="2018-08-27T18:40:14.631" v="58" actId="2696"/>
        <pc:sldMkLst>
          <pc:docMk/>
          <pc:sldMk cId="969377059" sldId="303"/>
        </pc:sldMkLst>
      </pc:sldChg>
      <pc:sldChg chg="del">
        <pc:chgData name="Becky Mann" userId="eb467d60-cff5-406f-b4ef-6c0aacb48478" providerId="ADAL" clId="{48794FBC-8BDC-48B0-8CAE-F59C24D291BE}" dt="2018-08-27T18:40:14.814" v="64" actId="2696"/>
        <pc:sldMkLst>
          <pc:docMk/>
          <pc:sldMk cId="1393459374" sldId="304"/>
        </pc:sldMkLst>
      </pc:sldChg>
      <pc:sldChg chg="del">
        <pc:chgData name="Becky Mann" userId="eb467d60-cff5-406f-b4ef-6c0aacb48478" providerId="ADAL" clId="{48794FBC-8BDC-48B0-8CAE-F59C24D291BE}" dt="2018-08-27T18:40:14.842" v="65" actId="2696"/>
        <pc:sldMkLst>
          <pc:docMk/>
          <pc:sldMk cId="3817468511" sldId="305"/>
        </pc:sldMkLst>
      </pc:sldChg>
      <pc:sldChg chg="del">
        <pc:chgData name="Becky Mann" userId="eb467d60-cff5-406f-b4ef-6c0aacb48478" providerId="ADAL" clId="{48794FBC-8BDC-48B0-8CAE-F59C24D291BE}" dt="2018-08-27T18:40:14.873" v="66" actId="2696"/>
        <pc:sldMkLst>
          <pc:docMk/>
          <pc:sldMk cId="2461872318" sldId="306"/>
        </pc:sldMkLst>
      </pc:sldChg>
      <pc:sldChg chg="del">
        <pc:chgData name="Becky Mann" userId="eb467d60-cff5-406f-b4ef-6c0aacb48478" providerId="ADAL" clId="{48794FBC-8BDC-48B0-8CAE-F59C24D291BE}" dt="2018-08-27T18:40:14.904" v="67" actId="2696"/>
        <pc:sldMkLst>
          <pc:docMk/>
          <pc:sldMk cId="3293897136" sldId="307"/>
        </pc:sldMkLst>
      </pc:sldChg>
      <pc:sldChg chg="del">
        <pc:chgData name="Becky Mann" userId="eb467d60-cff5-406f-b4ef-6c0aacb48478" providerId="ADAL" clId="{48794FBC-8BDC-48B0-8CAE-F59C24D291BE}" dt="2018-08-27T18:40:14.941" v="68" actId="2696"/>
        <pc:sldMkLst>
          <pc:docMk/>
          <pc:sldMk cId="2758380305" sldId="308"/>
        </pc:sldMkLst>
      </pc:sldChg>
      <pc:sldChg chg="del">
        <pc:chgData name="Becky Mann" userId="eb467d60-cff5-406f-b4ef-6c0aacb48478" providerId="ADAL" clId="{48794FBC-8BDC-48B0-8CAE-F59C24D291BE}" dt="2018-08-27T18:40:14.971" v="69" actId="2696"/>
        <pc:sldMkLst>
          <pc:docMk/>
          <pc:sldMk cId="3953896286" sldId="309"/>
        </pc:sldMkLst>
      </pc:sldChg>
      <pc:sldChg chg="del">
        <pc:chgData name="Becky Mann" userId="eb467d60-cff5-406f-b4ef-6c0aacb48478" providerId="ADAL" clId="{48794FBC-8BDC-48B0-8CAE-F59C24D291BE}" dt="2018-08-27T18:40:15.002" v="70" actId="2696"/>
        <pc:sldMkLst>
          <pc:docMk/>
          <pc:sldMk cId="3598803477" sldId="310"/>
        </pc:sldMkLst>
      </pc:sldChg>
      <pc:sldChg chg="del">
        <pc:chgData name="Becky Mann" userId="eb467d60-cff5-406f-b4ef-6c0aacb48478" providerId="ADAL" clId="{48794FBC-8BDC-48B0-8CAE-F59C24D291BE}" dt="2018-08-27T18:40:15.037" v="71" actId="2696"/>
        <pc:sldMkLst>
          <pc:docMk/>
          <pc:sldMk cId="1419938255" sldId="311"/>
        </pc:sldMkLst>
      </pc:sldChg>
      <pc:sldChg chg="del">
        <pc:chgData name="Becky Mann" userId="eb467d60-cff5-406f-b4ef-6c0aacb48478" providerId="ADAL" clId="{48794FBC-8BDC-48B0-8CAE-F59C24D291BE}" dt="2018-08-27T18:40:15.070" v="72" actId="2696"/>
        <pc:sldMkLst>
          <pc:docMk/>
          <pc:sldMk cId="787659407" sldId="312"/>
        </pc:sldMkLst>
      </pc:sldChg>
      <pc:sldChg chg="del">
        <pc:chgData name="Becky Mann" userId="eb467d60-cff5-406f-b4ef-6c0aacb48478" providerId="ADAL" clId="{48794FBC-8BDC-48B0-8CAE-F59C24D291BE}" dt="2018-08-27T18:40:15.133" v="74" actId="2696"/>
        <pc:sldMkLst>
          <pc:docMk/>
          <pc:sldMk cId="2265798758" sldId="313"/>
        </pc:sldMkLst>
      </pc:sldChg>
      <pc:sldChg chg="del">
        <pc:chgData name="Becky Mann" userId="eb467d60-cff5-406f-b4ef-6c0aacb48478" providerId="ADAL" clId="{48794FBC-8BDC-48B0-8CAE-F59C24D291BE}" dt="2018-08-27T18:40:15.176" v="75" actId="2696"/>
        <pc:sldMkLst>
          <pc:docMk/>
          <pc:sldMk cId="4200973317" sldId="314"/>
        </pc:sldMkLst>
      </pc:sldChg>
      <pc:sldChg chg="del">
        <pc:chgData name="Becky Mann" userId="eb467d60-cff5-406f-b4ef-6c0aacb48478" providerId="ADAL" clId="{48794FBC-8BDC-48B0-8CAE-F59C24D291BE}" dt="2018-08-27T18:40:15.101" v="73" actId="2696"/>
        <pc:sldMkLst>
          <pc:docMk/>
          <pc:sldMk cId="3283004789" sldId="315"/>
        </pc:sldMkLst>
      </pc:sldChg>
      <pc:sldChg chg="del">
        <pc:chgData name="Becky Mann" userId="eb467d60-cff5-406f-b4ef-6c0aacb48478" providerId="ADAL" clId="{48794FBC-8BDC-48B0-8CAE-F59C24D291BE}" dt="2018-08-27T18:40:15.332" v="80" actId="2696"/>
        <pc:sldMkLst>
          <pc:docMk/>
          <pc:sldMk cId="2024201776" sldId="316"/>
        </pc:sldMkLst>
      </pc:sldChg>
      <pc:sldChg chg="del">
        <pc:chgData name="Becky Mann" userId="eb467d60-cff5-406f-b4ef-6c0aacb48478" providerId="ADAL" clId="{48794FBC-8BDC-48B0-8CAE-F59C24D291BE}" dt="2018-08-27T18:40:15.493" v="85" actId="2696"/>
        <pc:sldMkLst>
          <pc:docMk/>
          <pc:sldMk cId="2250176408" sldId="317"/>
        </pc:sldMkLst>
      </pc:sldChg>
      <pc:sldChg chg="del">
        <pc:chgData name="Becky Mann" userId="eb467d60-cff5-406f-b4ef-6c0aacb48478" providerId="ADAL" clId="{48794FBC-8BDC-48B0-8CAE-F59C24D291BE}" dt="2018-08-27T18:40:15.520" v="86" actId="2696"/>
        <pc:sldMkLst>
          <pc:docMk/>
          <pc:sldMk cId="1498360641" sldId="318"/>
        </pc:sldMkLst>
      </pc:sldChg>
      <pc:sldChg chg="del">
        <pc:chgData name="Becky Mann" userId="eb467d60-cff5-406f-b4ef-6c0aacb48478" providerId="ADAL" clId="{48794FBC-8BDC-48B0-8CAE-F59C24D291BE}" dt="2018-08-27T18:40:15.547" v="87" actId="2696"/>
        <pc:sldMkLst>
          <pc:docMk/>
          <pc:sldMk cId="2115053894" sldId="319"/>
        </pc:sldMkLst>
      </pc:sldChg>
      <pc:sldChg chg="del">
        <pc:chgData name="Becky Mann" userId="eb467d60-cff5-406f-b4ef-6c0aacb48478" providerId="ADAL" clId="{48794FBC-8BDC-48B0-8CAE-F59C24D291BE}" dt="2018-08-27T18:40:15.572" v="88" actId="2696"/>
        <pc:sldMkLst>
          <pc:docMk/>
          <pc:sldMk cId="274512618" sldId="320"/>
        </pc:sldMkLst>
      </pc:sldChg>
      <pc:sldChg chg="del">
        <pc:chgData name="Becky Mann" userId="eb467d60-cff5-406f-b4ef-6c0aacb48478" providerId="ADAL" clId="{48794FBC-8BDC-48B0-8CAE-F59C24D291BE}" dt="2018-08-27T18:40:15.615" v="89" actId="2696"/>
        <pc:sldMkLst>
          <pc:docMk/>
          <pc:sldMk cId="2592657017" sldId="321"/>
        </pc:sldMkLst>
      </pc:sldChg>
      <pc:sldChg chg="del">
        <pc:chgData name="Becky Mann" userId="eb467d60-cff5-406f-b4ef-6c0aacb48478" providerId="ADAL" clId="{48794FBC-8BDC-48B0-8CAE-F59C24D291BE}" dt="2018-08-27T18:40:15.369" v="81" actId="2696"/>
        <pc:sldMkLst>
          <pc:docMk/>
          <pc:sldMk cId="3514270331" sldId="322"/>
        </pc:sldMkLst>
      </pc:sldChg>
      <pc:sldChg chg="del">
        <pc:chgData name="Becky Mann" userId="eb467d60-cff5-406f-b4ef-6c0aacb48478" providerId="ADAL" clId="{48794FBC-8BDC-48B0-8CAE-F59C24D291BE}" dt="2018-08-27T18:40:15.401" v="82" actId="2696"/>
        <pc:sldMkLst>
          <pc:docMk/>
          <pc:sldMk cId="510086316" sldId="323"/>
        </pc:sldMkLst>
      </pc:sldChg>
      <pc:sldChg chg="del">
        <pc:chgData name="Becky Mann" userId="eb467d60-cff5-406f-b4ef-6c0aacb48478" providerId="ADAL" clId="{48794FBC-8BDC-48B0-8CAE-F59C24D291BE}" dt="2018-08-27T18:40:15.436" v="83" actId="2696"/>
        <pc:sldMkLst>
          <pc:docMk/>
          <pc:sldMk cId="2011447127" sldId="324"/>
        </pc:sldMkLst>
      </pc:sldChg>
      <pc:sldChg chg="del">
        <pc:chgData name="Becky Mann" userId="eb467d60-cff5-406f-b4ef-6c0aacb48478" providerId="ADAL" clId="{48794FBC-8BDC-48B0-8CAE-F59C24D291BE}" dt="2018-08-27T18:40:15.468" v="84" actId="2696"/>
        <pc:sldMkLst>
          <pc:docMk/>
          <pc:sldMk cId="3995542301" sldId="325"/>
        </pc:sldMkLst>
      </pc:sldChg>
      <pc:sldChg chg="del">
        <pc:chgData name="Becky Mann" userId="eb467d60-cff5-406f-b4ef-6c0aacb48478" providerId="ADAL" clId="{48794FBC-8BDC-48B0-8CAE-F59C24D291BE}" dt="2018-08-27T18:40:15.762" v="94" actId="2696"/>
        <pc:sldMkLst>
          <pc:docMk/>
          <pc:sldMk cId="2530393652" sldId="326"/>
        </pc:sldMkLst>
      </pc:sldChg>
      <pc:sldChg chg="del">
        <pc:chgData name="Becky Mann" userId="eb467d60-cff5-406f-b4ef-6c0aacb48478" providerId="ADAL" clId="{48794FBC-8BDC-48B0-8CAE-F59C24D291BE}" dt="2018-08-27T18:40:15.794" v="95" actId="2696"/>
        <pc:sldMkLst>
          <pc:docMk/>
          <pc:sldMk cId="387205813" sldId="327"/>
        </pc:sldMkLst>
      </pc:sldChg>
      <pc:sldChg chg="del">
        <pc:chgData name="Becky Mann" userId="eb467d60-cff5-406f-b4ef-6c0aacb48478" providerId="ADAL" clId="{48794FBC-8BDC-48B0-8CAE-F59C24D291BE}" dt="2018-08-27T18:40:15.829" v="96" actId="2696"/>
        <pc:sldMkLst>
          <pc:docMk/>
          <pc:sldMk cId="3566580247" sldId="328"/>
        </pc:sldMkLst>
      </pc:sldChg>
      <pc:sldChg chg="del">
        <pc:chgData name="Becky Mann" userId="eb467d60-cff5-406f-b4ef-6c0aacb48478" providerId="ADAL" clId="{48794FBC-8BDC-48B0-8CAE-F59C24D291BE}" dt="2018-08-27T18:40:15.860" v="97" actId="2696"/>
        <pc:sldMkLst>
          <pc:docMk/>
          <pc:sldMk cId="272891693" sldId="329"/>
        </pc:sldMkLst>
      </pc:sldChg>
      <pc:sldChg chg="del">
        <pc:chgData name="Becky Mann" userId="eb467d60-cff5-406f-b4ef-6c0aacb48478" providerId="ADAL" clId="{48794FBC-8BDC-48B0-8CAE-F59C24D291BE}" dt="2018-08-27T18:40:15.887" v="98" actId="2696"/>
        <pc:sldMkLst>
          <pc:docMk/>
          <pc:sldMk cId="2684256607" sldId="330"/>
        </pc:sldMkLst>
      </pc:sldChg>
      <pc:sldChg chg="del">
        <pc:chgData name="Becky Mann" userId="eb467d60-cff5-406f-b4ef-6c0aacb48478" providerId="ADAL" clId="{48794FBC-8BDC-48B0-8CAE-F59C24D291BE}" dt="2018-08-27T18:40:15.918" v="99" actId="2696"/>
        <pc:sldMkLst>
          <pc:docMk/>
          <pc:sldMk cId="1022537552" sldId="331"/>
        </pc:sldMkLst>
      </pc:sldChg>
      <pc:sldChg chg="del">
        <pc:chgData name="Becky Mann" userId="eb467d60-cff5-406f-b4ef-6c0aacb48478" providerId="ADAL" clId="{48794FBC-8BDC-48B0-8CAE-F59C24D291BE}" dt="2018-08-27T18:40:15.946" v="100" actId="2696"/>
        <pc:sldMkLst>
          <pc:docMk/>
          <pc:sldMk cId="1346577054" sldId="332"/>
        </pc:sldMkLst>
      </pc:sldChg>
      <pc:sldChg chg="del">
        <pc:chgData name="Becky Mann" userId="eb467d60-cff5-406f-b4ef-6c0aacb48478" providerId="ADAL" clId="{48794FBC-8BDC-48B0-8CAE-F59C24D291BE}" dt="2018-08-27T18:40:15.976" v="101" actId="2696"/>
        <pc:sldMkLst>
          <pc:docMk/>
          <pc:sldMk cId="3191637485" sldId="333"/>
        </pc:sldMkLst>
      </pc:sldChg>
      <pc:sldChg chg="del">
        <pc:chgData name="Becky Mann" userId="eb467d60-cff5-406f-b4ef-6c0aacb48478" providerId="ADAL" clId="{48794FBC-8BDC-48B0-8CAE-F59C24D291BE}" dt="2018-08-27T18:40:16.007" v="102" actId="2696"/>
        <pc:sldMkLst>
          <pc:docMk/>
          <pc:sldMk cId="514820736" sldId="334"/>
        </pc:sldMkLst>
      </pc:sldChg>
      <pc:sldChg chg="del">
        <pc:chgData name="Becky Mann" userId="eb467d60-cff5-406f-b4ef-6c0aacb48478" providerId="ADAL" clId="{48794FBC-8BDC-48B0-8CAE-F59C24D291BE}" dt="2018-08-27T18:40:16.041" v="103" actId="2696"/>
        <pc:sldMkLst>
          <pc:docMk/>
          <pc:sldMk cId="2924405351" sldId="335"/>
        </pc:sldMkLst>
      </pc:sldChg>
      <pc:sldChg chg="del">
        <pc:chgData name="Becky Mann" userId="eb467d60-cff5-406f-b4ef-6c0aacb48478" providerId="ADAL" clId="{48794FBC-8BDC-48B0-8CAE-F59C24D291BE}" dt="2018-08-27T18:40:16.073" v="104" actId="2696"/>
        <pc:sldMkLst>
          <pc:docMk/>
          <pc:sldMk cId="526028123" sldId="336"/>
        </pc:sldMkLst>
      </pc:sldChg>
      <pc:sldChg chg="del">
        <pc:chgData name="Becky Mann" userId="eb467d60-cff5-406f-b4ef-6c0aacb48478" providerId="ADAL" clId="{48794FBC-8BDC-48B0-8CAE-F59C24D291BE}" dt="2018-08-27T18:40:16.103" v="105" actId="2696"/>
        <pc:sldMkLst>
          <pc:docMk/>
          <pc:sldMk cId="1140511554" sldId="337"/>
        </pc:sldMkLst>
      </pc:sldChg>
      <pc:sldChg chg="del">
        <pc:chgData name="Becky Mann" userId="eb467d60-cff5-406f-b4ef-6c0aacb48478" providerId="ADAL" clId="{48794FBC-8BDC-48B0-8CAE-F59C24D291BE}" dt="2018-08-27T18:40:16.134" v="106" actId="2696"/>
        <pc:sldMkLst>
          <pc:docMk/>
          <pc:sldMk cId="3508098653" sldId="338"/>
        </pc:sldMkLst>
      </pc:sldChg>
      <pc:sldChg chg="del">
        <pc:chgData name="Becky Mann" userId="eb467d60-cff5-406f-b4ef-6c0aacb48478" providerId="ADAL" clId="{48794FBC-8BDC-48B0-8CAE-F59C24D291BE}" dt="2018-08-27T18:40:16.172" v="107" actId="2696"/>
        <pc:sldMkLst>
          <pc:docMk/>
          <pc:sldMk cId="553365934" sldId="339"/>
        </pc:sldMkLst>
      </pc:sldChg>
      <pc:sldChg chg="del">
        <pc:chgData name="Becky Mann" userId="eb467d60-cff5-406f-b4ef-6c0aacb48478" providerId="ADAL" clId="{48794FBC-8BDC-48B0-8CAE-F59C24D291BE}" dt="2018-08-27T18:40:16.273" v="111" actId="2696"/>
        <pc:sldMkLst>
          <pc:docMk/>
          <pc:sldMk cId="3557020749" sldId="340"/>
        </pc:sldMkLst>
      </pc:sldChg>
      <pc:sldChg chg="del">
        <pc:chgData name="Becky Mann" userId="eb467d60-cff5-406f-b4ef-6c0aacb48478" providerId="ADAL" clId="{48794FBC-8BDC-48B0-8CAE-F59C24D291BE}" dt="2018-08-27T18:40:16.349" v="114" actId="2696"/>
        <pc:sldMkLst>
          <pc:docMk/>
          <pc:sldMk cId="636068235" sldId="341"/>
        </pc:sldMkLst>
      </pc:sldChg>
      <pc:sldChg chg="del">
        <pc:chgData name="Becky Mann" userId="eb467d60-cff5-406f-b4ef-6c0aacb48478" providerId="ADAL" clId="{48794FBC-8BDC-48B0-8CAE-F59C24D291BE}" dt="2018-08-27T18:40:16.300" v="112" actId="2696"/>
        <pc:sldMkLst>
          <pc:docMk/>
          <pc:sldMk cId="2302058372" sldId="342"/>
        </pc:sldMkLst>
      </pc:sldChg>
      <pc:sldChg chg="del">
        <pc:chgData name="Becky Mann" userId="eb467d60-cff5-406f-b4ef-6c0aacb48478" providerId="ADAL" clId="{48794FBC-8BDC-48B0-8CAE-F59C24D291BE}" dt="2018-08-27T18:40:16.325" v="113" actId="2696"/>
        <pc:sldMkLst>
          <pc:docMk/>
          <pc:sldMk cId="2072826259" sldId="343"/>
        </pc:sldMkLst>
      </pc:sldChg>
      <pc:sldChg chg="del">
        <pc:chgData name="Becky Mann" userId="eb467d60-cff5-406f-b4ef-6c0aacb48478" providerId="ADAL" clId="{48794FBC-8BDC-48B0-8CAE-F59C24D291BE}" dt="2018-08-27T18:40:16.374" v="115" actId="2696"/>
        <pc:sldMkLst>
          <pc:docMk/>
          <pc:sldMk cId="1293916110" sldId="344"/>
        </pc:sldMkLst>
      </pc:sldChg>
      <pc:sldChg chg="del">
        <pc:chgData name="Becky Mann" userId="eb467d60-cff5-406f-b4ef-6c0aacb48478" providerId="ADAL" clId="{48794FBC-8BDC-48B0-8CAE-F59C24D291BE}" dt="2018-08-27T18:40:16.404" v="116" actId="2696"/>
        <pc:sldMkLst>
          <pc:docMk/>
          <pc:sldMk cId="4202763388" sldId="345"/>
        </pc:sldMkLst>
      </pc:sldChg>
      <pc:sldChg chg="del">
        <pc:chgData name="Becky Mann" userId="eb467d60-cff5-406f-b4ef-6c0aacb48478" providerId="ADAL" clId="{48794FBC-8BDC-48B0-8CAE-F59C24D291BE}" dt="2018-08-27T18:40:16.432" v="117" actId="2696"/>
        <pc:sldMkLst>
          <pc:docMk/>
          <pc:sldMk cId="1880378309" sldId="346"/>
        </pc:sldMkLst>
      </pc:sldChg>
      <pc:sldChg chg="del">
        <pc:chgData name="Becky Mann" userId="eb467d60-cff5-406f-b4ef-6c0aacb48478" providerId="ADAL" clId="{48794FBC-8BDC-48B0-8CAE-F59C24D291BE}" dt="2018-08-27T18:40:16.464" v="118" actId="2696"/>
        <pc:sldMkLst>
          <pc:docMk/>
          <pc:sldMk cId="4207711224" sldId="347"/>
        </pc:sldMkLst>
      </pc:sldChg>
      <pc:sldChg chg="del">
        <pc:chgData name="Becky Mann" userId="eb467d60-cff5-406f-b4ef-6c0aacb48478" providerId="ADAL" clId="{48794FBC-8BDC-48B0-8CAE-F59C24D291BE}" dt="2018-08-27T18:40:16.491" v="119" actId="2696"/>
        <pc:sldMkLst>
          <pc:docMk/>
          <pc:sldMk cId="3142416897" sldId="348"/>
        </pc:sldMkLst>
      </pc:sldChg>
      <pc:sldChg chg="del">
        <pc:chgData name="Becky Mann" userId="eb467d60-cff5-406f-b4ef-6c0aacb48478" providerId="ADAL" clId="{48794FBC-8BDC-48B0-8CAE-F59C24D291BE}" dt="2018-08-27T18:40:16.517" v="120" actId="2696"/>
        <pc:sldMkLst>
          <pc:docMk/>
          <pc:sldMk cId="2005166254" sldId="349"/>
        </pc:sldMkLst>
      </pc:sldChg>
      <pc:sldChg chg="del">
        <pc:chgData name="Becky Mann" userId="eb467d60-cff5-406f-b4ef-6c0aacb48478" providerId="ADAL" clId="{48794FBC-8BDC-48B0-8CAE-F59C24D291BE}" dt="2018-08-27T18:40:16.571" v="122" actId="2696"/>
        <pc:sldMkLst>
          <pc:docMk/>
          <pc:sldMk cId="1078622178" sldId="350"/>
        </pc:sldMkLst>
      </pc:sldChg>
      <pc:sldChg chg="del">
        <pc:chgData name="Becky Mann" userId="eb467d60-cff5-406f-b4ef-6c0aacb48478" providerId="ADAL" clId="{48794FBC-8BDC-48B0-8CAE-F59C24D291BE}" dt="2018-08-27T18:40:16.544" v="121" actId="2696"/>
        <pc:sldMkLst>
          <pc:docMk/>
          <pc:sldMk cId="1917257423" sldId="352"/>
        </pc:sldMkLst>
      </pc:sldChg>
      <pc:sldChg chg="del">
        <pc:chgData name="Becky Mann" userId="eb467d60-cff5-406f-b4ef-6c0aacb48478" providerId="ADAL" clId="{48794FBC-8BDC-48B0-8CAE-F59C24D291BE}" dt="2018-08-27T18:40:16.611" v="123" actId="2696"/>
        <pc:sldMkLst>
          <pc:docMk/>
          <pc:sldMk cId="3942378505" sldId="353"/>
        </pc:sldMkLst>
      </pc:sldChg>
      <pc:sldChg chg="del">
        <pc:chgData name="Becky Mann" userId="eb467d60-cff5-406f-b4ef-6c0aacb48478" providerId="ADAL" clId="{48794FBC-8BDC-48B0-8CAE-F59C24D291BE}" dt="2018-08-27T18:40:16.738" v="128" actId="2696"/>
        <pc:sldMkLst>
          <pc:docMk/>
          <pc:sldMk cId="2017100274" sldId="354"/>
        </pc:sldMkLst>
      </pc:sldChg>
      <pc:sldChg chg="del">
        <pc:chgData name="Becky Mann" userId="eb467d60-cff5-406f-b4ef-6c0aacb48478" providerId="ADAL" clId="{48794FBC-8BDC-48B0-8CAE-F59C24D291BE}" dt="2018-08-27T18:40:16.763" v="129" actId="2696"/>
        <pc:sldMkLst>
          <pc:docMk/>
          <pc:sldMk cId="2404341671" sldId="355"/>
        </pc:sldMkLst>
      </pc:sldChg>
      <pc:sldChg chg="del">
        <pc:chgData name="Becky Mann" userId="eb467d60-cff5-406f-b4ef-6c0aacb48478" providerId="ADAL" clId="{48794FBC-8BDC-48B0-8CAE-F59C24D291BE}" dt="2018-08-27T18:40:16.794" v="130" actId="2696"/>
        <pc:sldMkLst>
          <pc:docMk/>
          <pc:sldMk cId="1912542930" sldId="356"/>
        </pc:sldMkLst>
      </pc:sldChg>
      <pc:sldChg chg="del">
        <pc:chgData name="Becky Mann" userId="eb467d60-cff5-406f-b4ef-6c0aacb48478" providerId="ADAL" clId="{48794FBC-8BDC-48B0-8CAE-F59C24D291BE}" dt="2018-08-27T18:40:16.822" v="131" actId="2696"/>
        <pc:sldMkLst>
          <pc:docMk/>
          <pc:sldMk cId="3471589889" sldId="357"/>
        </pc:sldMkLst>
      </pc:sldChg>
      <pc:sldChg chg="del">
        <pc:chgData name="Becky Mann" userId="eb467d60-cff5-406f-b4ef-6c0aacb48478" providerId="ADAL" clId="{48794FBC-8BDC-48B0-8CAE-F59C24D291BE}" dt="2018-08-27T18:40:16.862" v="132" actId="2696"/>
        <pc:sldMkLst>
          <pc:docMk/>
          <pc:sldMk cId="646177477" sldId="358"/>
        </pc:sldMkLst>
      </pc:sldChg>
      <pc:sldChg chg="del">
        <pc:chgData name="Becky Mann" userId="eb467d60-cff5-406f-b4ef-6c0aacb48478" providerId="ADAL" clId="{48794FBC-8BDC-48B0-8CAE-F59C24D291BE}" dt="2018-08-27T18:40:16.893" v="133" actId="2696"/>
        <pc:sldMkLst>
          <pc:docMk/>
          <pc:sldMk cId="1174526308" sldId="359"/>
        </pc:sldMkLst>
      </pc:sldChg>
      <pc:sldChg chg="del">
        <pc:chgData name="Becky Mann" userId="eb467d60-cff5-406f-b4ef-6c0aacb48478" providerId="ADAL" clId="{48794FBC-8BDC-48B0-8CAE-F59C24D291BE}" dt="2018-08-27T18:40:16.920" v="134" actId="2696"/>
        <pc:sldMkLst>
          <pc:docMk/>
          <pc:sldMk cId="733403810" sldId="360"/>
        </pc:sldMkLst>
      </pc:sldChg>
      <pc:sldChg chg="del">
        <pc:chgData name="Becky Mann" userId="eb467d60-cff5-406f-b4ef-6c0aacb48478" providerId="ADAL" clId="{48794FBC-8BDC-48B0-8CAE-F59C24D291BE}" dt="2018-08-27T18:40:16.950" v="135" actId="2696"/>
        <pc:sldMkLst>
          <pc:docMk/>
          <pc:sldMk cId="2909486730" sldId="361"/>
        </pc:sldMkLst>
      </pc:sldChg>
      <pc:sldChg chg="del">
        <pc:chgData name="Becky Mann" userId="eb467d60-cff5-406f-b4ef-6c0aacb48478" providerId="ADAL" clId="{48794FBC-8BDC-48B0-8CAE-F59C24D291BE}" dt="2018-08-27T18:40:16.981" v="136" actId="2696"/>
        <pc:sldMkLst>
          <pc:docMk/>
          <pc:sldMk cId="1743209285" sldId="362"/>
        </pc:sldMkLst>
      </pc:sldChg>
      <pc:sldChg chg="del">
        <pc:chgData name="Becky Mann" userId="eb467d60-cff5-406f-b4ef-6c0aacb48478" providerId="ADAL" clId="{48794FBC-8BDC-48B0-8CAE-F59C24D291BE}" dt="2018-08-27T18:40:17.011" v="137" actId="2696"/>
        <pc:sldMkLst>
          <pc:docMk/>
          <pc:sldMk cId="306591123" sldId="363"/>
        </pc:sldMkLst>
      </pc:sldChg>
      <pc:sldChg chg="del">
        <pc:chgData name="Becky Mann" userId="eb467d60-cff5-406f-b4ef-6c0aacb48478" providerId="ADAL" clId="{48794FBC-8BDC-48B0-8CAE-F59C24D291BE}" dt="2018-08-27T18:40:17.044" v="138" actId="2696"/>
        <pc:sldMkLst>
          <pc:docMk/>
          <pc:sldMk cId="1277440044" sldId="364"/>
        </pc:sldMkLst>
      </pc:sldChg>
      <pc:sldChg chg="del">
        <pc:chgData name="Becky Mann" userId="eb467d60-cff5-406f-b4ef-6c0aacb48478" providerId="ADAL" clId="{48794FBC-8BDC-48B0-8CAE-F59C24D291BE}" dt="2018-08-27T18:40:17.070" v="139" actId="2696"/>
        <pc:sldMkLst>
          <pc:docMk/>
          <pc:sldMk cId="599626265" sldId="365"/>
        </pc:sldMkLst>
      </pc:sldChg>
      <pc:sldChg chg="del">
        <pc:chgData name="Becky Mann" userId="eb467d60-cff5-406f-b4ef-6c0aacb48478" providerId="ADAL" clId="{48794FBC-8BDC-48B0-8CAE-F59C24D291BE}" dt="2018-08-27T18:40:17.096" v="140" actId="2696"/>
        <pc:sldMkLst>
          <pc:docMk/>
          <pc:sldMk cId="4187363631" sldId="366"/>
        </pc:sldMkLst>
      </pc:sldChg>
      <pc:sldChg chg="del">
        <pc:chgData name="Becky Mann" userId="eb467d60-cff5-406f-b4ef-6c0aacb48478" providerId="ADAL" clId="{48794FBC-8BDC-48B0-8CAE-F59C24D291BE}" dt="2018-08-27T18:40:17.124" v="141" actId="2696"/>
        <pc:sldMkLst>
          <pc:docMk/>
          <pc:sldMk cId="2832143717" sldId="367"/>
        </pc:sldMkLst>
      </pc:sldChg>
      <pc:sldChg chg="del">
        <pc:chgData name="Becky Mann" userId="eb467d60-cff5-406f-b4ef-6c0aacb48478" providerId="ADAL" clId="{48794FBC-8BDC-48B0-8CAE-F59C24D291BE}" dt="2018-08-27T18:40:17.154" v="142" actId="2696"/>
        <pc:sldMkLst>
          <pc:docMk/>
          <pc:sldMk cId="147050791" sldId="368"/>
        </pc:sldMkLst>
      </pc:sldChg>
      <pc:sldChg chg="del">
        <pc:chgData name="Becky Mann" userId="eb467d60-cff5-406f-b4ef-6c0aacb48478" providerId="ADAL" clId="{48794FBC-8BDC-48B0-8CAE-F59C24D291BE}" dt="2018-08-27T18:40:17.192" v="143" actId="2696"/>
        <pc:sldMkLst>
          <pc:docMk/>
          <pc:sldMk cId="1093469834" sldId="369"/>
        </pc:sldMkLst>
      </pc:sldChg>
      <pc:sldChg chg="del">
        <pc:chgData name="Becky Mann" userId="eb467d60-cff5-406f-b4ef-6c0aacb48478" providerId="ADAL" clId="{48794FBC-8BDC-48B0-8CAE-F59C24D291BE}" dt="2018-08-27T18:40:17.316" v="148" actId="2696"/>
        <pc:sldMkLst>
          <pc:docMk/>
          <pc:sldMk cId="810676959" sldId="370"/>
        </pc:sldMkLst>
      </pc:sldChg>
      <pc:sldChg chg="del">
        <pc:chgData name="Becky Mann" userId="eb467d60-cff5-406f-b4ef-6c0aacb48478" providerId="ADAL" clId="{48794FBC-8BDC-48B0-8CAE-F59C24D291BE}" dt="2018-08-27T18:40:17.346" v="149" actId="2696"/>
        <pc:sldMkLst>
          <pc:docMk/>
          <pc:sldMk cId="124110649" sldId="371"/>
        </pc:sldMkLst>
      </pc:sldChg>
      <pc:sldChg chg="del">
        <pc:chgData name="Becky Mann" userId="eb467d60-cff5-406f-b4ef-6c0aacb48478" providerId="ADAL" clId="{48794FBC-8BDC-48B0-8CAE-F59C24D291BE}" dt="2018-08-27T18:40:17.378" v="150" actId="2696"/>
        <pc:sldMkLst>
          <pc:docMk/>
          <pc:sldMk cId="4232753847" sldId="372"/>
        </pc:sldMkLst>
      </pc:sldChg>
      <pc:sldChg chg="del">
        <pc:chgData name="Becky Mann" userId="eb467d60-cff5-406f-b4ef-6c0aacb48478" providerId="ADAL" clId="{48794FBC-8BDC-48B0-8CAE-F59C24D291BE}" dt="2018-08-27T18:40:17.399" v="151" actId="2696"/>
        <pc:sldMkLst>
          <pc:docMk/>
          <pc:sldMk cId="2746464866" sldId="373"/>
        </pc:sldMkLst>
      </pc:sldChg>
      <pc:sldChg chg="del">
        <pc:chgData name="Becky Mann" userId="eb467d60-cff5-406f-b4ef-6c0aacb48478" providerId="ADAL" clId="{48794FBC-8BDC-48B0-8CAE-F59C24D291BE}" dt="2018-08-27T18:40:17.426" v="152" actId="2696"/>
        <pc:sldMkLst>
          <pc:docMk/>
          <pc:sldMk cId="2786000207" sldId="374"/>
        </pc:sldMkLst>
      </pc:sldChg>
      <pc:sldChg chg="del">
        <pc:chgData name="Becky Mann" userId="eb467d60-cff5-406f-b4ef-6c0aacb48478" providerId="ADAL" clId="{48794FBC-8BDC-48B0-8CAE-F59C24D291BE}" dt="2018-08-27T18:40:17.451" v="153" actId="2696"/>
        <pc:sldMkLst>
          <pc:docMk/>
          <pc:sldMk cId="1183842657" sldId="375"/>
        </pc:sldMkLst>
      </pc:sldChg>
      <pc:sldChg chg="del">
        <pc:chgData name="Becky Mann" userId="eb467d60-cff5-406f-b4ef-6c0aacb48478" providerId="ADAL" clId="{48794FBC-8BDC-48B0-8CAE-F59C24D291BE}" dt="2018-08-27T18:40:17.482" v="154" actId="2696"/>
        <pc:sldMkLst>
          <pc:docMk/>
          <pc:sldMk cId="1786481513" sldId="376"/>
        </pc:sldMkLst>
      </pc:sldChg>
      <pc:sldChg chg="del">
        <pc:chgData name="Becky Mann" userId="eb467d60-cff5-406f-b4ef-6c0aacb48478" providerId="ADAL" clId="{48794FBC-8BDC-48B0-8CAE-F59C24D291BE}" dt="2018-08-27T18:40:17.504" v="155" actId="2696"/>
        <pc:sldMkLst>
          <pc:docMk/>
          <pc:sldMk cId="458366570" sldId="377"/>
        </pc:sldMkLst>
      </pc:sldChg>
      <pc:sldChg chg="del">
        <pc:chgData name="Becky Mann" userId="eb467d60-cff5-406f-b4ef-6c0aacb48478" providerId="ADAL" clId="{48794FBC-8BDC-48B0-8CAE-F59C24D291BE}" dt="2018-08-27T18:40:17.530" v="156" actId="2696"/>
        <pc:sldMkLst>
          <pc:docMk/>
          <pc:sldMk cId="1142040272" sldId="378"/>
        </pc:sldMkLst>
      </pc:sldChg>
      <pc:sldChg chg="del">
        <pc:chgData name="Becky Mann" userId="eb467d60-cff5-406f-b4ef-6c0aacb48478" providerId="ADAL" clId="{48794FBC-8BDC-48B0-8CAE-F59C24D291BE}" dt="2018-08-27T18:40:17.553" v="157" actId="2696"/>
        <pc:sldMkLst>
          <pc:docMk/>
          <pc:sldMk cId="1067749395" sldId="379"/>
        </pc:sldMkLst>
      </pc:sldChg>
      <pc:sldChg chg="del">
        <pc:chgData name="Becky Mann" userId="eb467d60-cff5-406f-b4ef-6c0aacb48478" providerId="ADAL" clId="{48794FBC-8BDC-48B0-8CAE-F59C24D291BE}" dt="2018-08-27T18:40:17.576" v="158" actId="2696"/>
        <pc:sldMkLst>
          <pc:docMk/>
          <pc:sldMk cId="156482934" sldId="380"/>
        </pc:sldMkLst>
      </pc:sldChg>
      <pc:sldChg chg="del">
        <pc:chgData name="Becky Mann" userId="eb467d60-cff5-406f-b4ef-6c0aacb48478" providerId="ADAL" clId="{48794FBC-8BDC-48B0-8CAE-F59C24D291BE}" dt="2018-08-27T18:40:17.603" v="159" actId="2696"/>
        <pc:sldMkLst>
          <pc:docMk/>
          <pc:sldMk cId="779547280" sldId="381"/>
        </pc:sldMkLst>
      </pc:sldChg>
      <pc:sldChg chg="del">
        <pc:chgData name="Becky Mann" userId="eb467d60-cff5-406f-b4ef-6c0aacb48478" providerId="ADAL" clId="{48794FBC-8BDC-48B0-8CAE-F59C24D291BE}" dt="2018-08-27T18:40:17.636" v="160" actId="2696"/>
        <pc:sldMkLst>
          <pc:docMk/>
          <pc:sldMk cId="4075920877" sldId="382"/>
        </pc:sldMkLst>
      </pc:sldChg>
      <pc:sldChg chg="del">
        <pc:chgData name="Becky Mann" userId="eb467d60-cff5-406f-b4ef-6c0aacb48478" providerId="ADAL" clId="{48794FBC-8BDC-48B0-8CAE-F59C24D291BE}" dt="2018-08-27T18:40:17.770" v="165" actId="2696"/>
        <pc:sldMkLst>
          <pc:docMk/>
          <pc:sldMk cId="100985728" sldId="383"/>
        </pc:sldMkLst>
      </pc:sldChg>
      <pc:sldChg chg="del">
        <pc:chgData name="Becky Mann" userId="eb467d60-cff5-406f-b4ef-6c0aacb48478" providerId="ADAL" clId="{48794FBC-8BDC-48B0-8CAE-F59C24D291BE}" dt="2018-08-27T18:40:17.791" v="166" actId="2696"/>
        <pc:sldMkLst>
          <pc:docMk/>
          <pc:sldMk cId="2414047224" sldId="384"/>
        </pc:sldMkLst>
      </pc:sldChg>
      <pc:sldChg chg="del">
        <pc:chgData name="Becky Mann" userId="eb467d60-cff5-406f-b4ef-6c0aacb48478" providerId="ADAL" clId="{48794FBC-8BDC-48B0-8CAE-F59C24D291BE}" dt="2018-08-27T18:40:17.815" v="167" actId="2696"/>
        <pc:sldMkLst>
          <pc:docMk/>
          <pc:sldMk cId="403897518" sldId="385"/>
        </pc:sldMkLst>
      </pc:sldChg>
      <pc:sldChg chg="del">
        <pc:chgData name="Becky Mann" userId="eb467d60-cff5-406f-b4ef-6c0aacb48478" providerId="ADAL" clId="{48794FBC-8BDC-48B0-8CAE-F59C24D291BE}" dt="2018-08-27T18:40:17.843" v="168" actId="2696"/>
        <pc:sldMkLst>
          <pc:docMk/>
          <pc:sldMk cId="3839513269" sldId="386"/>
        </pc:sldMkLst>
      </pc:sldChg>
      <pc:sldChg chg="del">
        <pc:chgData name="Becky Mann" userId="eb467d60-cff5-406f-b4ef-6c0aacb48478" providerId="ADAL" clId="{48794FBC-8BDC-48B0-8CAE-F59C24D291BE}" dt="2018-08-27T18:40:17.917" v="171" actId="2696"/>
        <pc:sldMkLst>
          <pc:docMk/>
          <pc:sldMk cId="580810785" sldId="387"/>
        </pc:sldMkLst>
      </pc:sldChg>
      <pc:sldChg chg="del">
        <pc:chgData name="Becky Mann" userId="eb467d60-cff5-406f-b4ef-6c0aacb48478" providerId="ADAL" clId="{48794FBC-8BDC-48B0-8CAE-F59C24D291BE}" dt="2018-08-27T18:40:17.867" v="169" actId="2696"/>
        <pc:sldMkLst>
          <pc:docMk/>
          <pc:sldMk cId="3276670665" sldId="388"/>
        </pc:sldMkLst>
      </pc:sldChg>
      <pc:sldChg chg="del">
        <pc:chgData name="Becky Mann" userId="eb467d60-cff5-406f-b4ef-6c0aacb48478" providerId="ADAL" clId="{48794FBC-8BDC-48B0-8CAE-F59C24D291BE}" dt="2018-08-27T18:40:17.888" v="170" actId="2696"/>
        <pc:sldMkLst>
          <pc:docMk/>
          <pc:sldMk cId="1526239067" sldId="389"/>
        </pc:sldMkLst>
      </pc:sldChg>
      <pc:sldChg chg="del">
        <pc:chgData name="Becky Mann" userId="eb467d60-cff5-406f-b4ef-6c0aacb48478" providerId="ADAL" clId="{48794FBC-8BDC-48B0-8CAE-F59C24D291BE}" dt="2018-08-27T18:40:17.943" v="172" actId="2696"/>
        <pc:sldMkLst>
          <pc:docMk/>
          <pc:sldMk cId="1668048944" sldId="390"/>
        </pc:sldMkLst>
      </pc:sldChg>
      <pc:sldChg chg="del">
        <pc:chgData name="Becky Mann" userId="eb467d60-cff5-406f-b4ef-6c0aacb48478" providerId="ADAL" clId="{48794FBC-8BDC-48B0-8CAE-F59C24D291BE}" dt="2018-08-27T18:40:17.966" v="173" actId="2696"/>
        <pc:sldMkLst>
          <pc:docMk/>
          <pc:sldMk cId="3069969971" sldId="391"/>
        </pc:sldMkLst>
      </pc:sldChg>
      <pc:sldChg chg="del">
        <pc:chgData name="Becky Mann" userId="eb467d60-cff5-406f-b4ef-6c0aacb48478" providerId="ADAL" clId="{48794FBC-8BDC-48B0-8CAE-F59C24D291BE}" dt="2018-08-27T18:40:17.989" v="174" actId="2696"/>
        <pc:sldMkLst>
          <pc:docMk/>
          <pc:sldMk cId="3666778671" sldId="392"/>
        </pc:sldMkLst>
      </pc:sldChg>
      <pc:sldChg chg="del">
        <pc:chgData name="Becky Mann" userId="eb467d60-cff5-406f-b4ef-6c0aacb48478" providerId="ADAL" clId="{48794FBC-8BDC-48B0-8CAE-F59C24D291BE}" dt="2018-08-27T18:40:18.007" v="175" actId="2696"/>
        <pc:sldMkLst>
          <pc:docMk/>
          <pc:sldMk cId="653740224" sldId="394"/>
        </pc:sldMkLst>
      </pc:sldChg>
      <pc:sldChg chg="del">
        <pc:chgData name="Becky Mann" userId="eb467d60-cff5-406f-b4ef-6c0aacb48478" providerId="ADAL" clId="{48794FBC-8BDC-48B0-8CAE-F59C24D291BE}" dt="2018-08-27T18:40:18.032" v="176" actId="2696"/>
        <pc:sldMkLst>
          <pc:docMk/>
          <pc:sldMk cId="3811986630" sldId="395"/>
        </pc:sldMkLst>
      </pc:sldChg>
      <pc:sldChg chg="del">
        <pc:chgData name="Becky Mann" userId="eb467d60-cff5-406f-b4ef-6c0aacb48478" providerId="ADAL" clId="{48794FBC-8BDC-48B0-8CAE-F59C24D291BE}" dt="2018-08-27T18:40:18.051" v="177" actId="2696"/>
        <pc:sldMkLst>
          <pc:docMk/>
          <pc:sldMk cId="4252619422" sldId="396"/>
        </pc:sldMkLst>
      </pc:sldChg>
      <pc:sldChg chg="del">
        <pc:chgData name="Becky Mann" userId="eb467d60-cff5-406f-b4ef-6c0aacb48478" providerId="ADAL" clId="{48794FBC-8BDC-48B0-8CAE-F59C24D291BE}" dt="2018-08-27T18:40:18.075" v="178" actId="2696"/>
        <pc:sldMkLst>
          <pc:docMk/>
          <pc:sldMk cId="218590653" sldId="397"/>
        </pc:sldMkLst>
      </pc:sldChg>
      <pc:sldChg chg="del">
        <pc:chgData name="Becky Mann" userId="eb467d60-cff5-406f-b4ef-6c0aacb48478" providerId="ADAL" clId="{48794FBC-8BDC-48B0-8CAE-F59C24D291BE}" dt="2018-08-27T18:40:18.096" v="179" actId="2696"/>
        <pc:sldMkLst>
          <pc:docMk/>
          <pc:sldMk cId="3952487807" sldId="398"/>
        </pc:sldMkLst>
      </pc:sldChg>
      <pc:sldChg chg="del">
        <pc:chgData name="Becky Mann" userId="eb467d60-cff5-406f-b4ef-6c0aacb48478" providerId="ADAL" clId="{48794FBC-8BDC-48B0-8CAE-F59C24D291BE}" dt="2018-08-27T18:40:18.119" v="180" actId="2696"/>
        <pc:sldMkLst>
          <pc:docMk/>
          <pc:sldMk cId="1426532044" sldId="399"/>
        </pc:sldMkLst>
      </pc:sldChg>
      <pc:sldChg chg="del">
        <pc:chgData name="Becky Mann" userId="eb467d60-cff5-406f-b4ef-6c0aacb48478" providerId="ADAL" clId="{48794FBC-8BDC-48B0-8CAE-F59C24D291BE}" dt="2018-08-27T18:40:18.152" v="181" actId="2696"/>
        <pc:sldMkLst>
          <pc:docMk/>
          <pc:sldMk cId="1493777223" sldId="400"/>
        </pc:sldMkLst>
      </pc:sldChg>
      <pc:sldChg chg="del">
        <pc:chgData name="Becky Mann" userId="eb467d60-cff5-406f-b4ef-6c0aacb48478" providerId="ADAL" clId="{48794FBC-8BDC-48B0-8CAE-F59C24D291BE}" dt="2018-08-27T18:40:18.261" v="186" actId="2696"/>
        <pc:sldMkLst>
          <pc:docMk/>
          <pc:sldMk cId="2133058261" sldId="401"/>
        </pc:sldMkLst>
      </pc:sldChg>
      <pc:sldChg chg="del">
        <pc:chgData name="Becky Mann" userId="eb467d60-cff5-406f-b4ef-6c0aacb48478" providerId="ADAL" clId="{48794FBC-8BDC-48B0-8CAE-F59C24D291BE}" dt="2018-08-27T18:40:18.288" v="187" actId="2696"/>
        <pc:sldMkLst>
          <pc:docMk/>
          <pc:sldMk cId="549680128" sldId="402"/>
        </pc:sldMkLst>
      </pc:sldChg>
      <pc:sldChg chg="del">
        <pc:chgData name="Becky Mann" userId="eb467d60-cff5-406f-b4ef-6c0aacb48478" providerId="ADAL" clId="{48794FBC-8BDC-48B0-8CAE-F59C24D291BE}" dt="2018-08-27T18:40:18.311" v="188" actId="2696"/>
        <pc:sldMkLst>
          <pc:docMk/>
          <pc:sldMk cId="1052748168" sldId="403"/>
        </pc:sldMkLst>
      </pc:sldChg>
      <pc:sldChg chg="del">
        <pc:chgData name="Becky Mann" userId="eb467d60-cff5-406f-b4ef-6c0aacb48478" providerId="ADAL" clId="{48794FBC-8BDC-48B0-8CAE-F59C24D291BE}" dt="2018-08-27T18:40:18.333" v="189" actId="2696"/>
        <pc:sldMkLst>
          <pc:docMk/>
          <pc:sldMk cId="1528606139" sldId="404"/>
        </pc:sldMkLst>
      </pc:sldChg>
      <pc:sldChg chg="del">
        <pc:chgData name="Becky Mann" userId="eb467d60-cff5-406f-b4ef-6c0aacb48478" providerId="ADAL" clId="{48794FBC-8BDC-48B0-8CAE-F59C24D291BE}" dt="2018-08-27T18:40:18.356" v="190" actId="2696"/>
        <pc:sldMkLst>
          <pc:docMk/>
          <pc:sldMk cId="2725679034" sldId="405"/>
        </pc:sldMkLst>
      </pc:sldChg>
      <pc:sldChg chg="del">
        <pc:chgData name="Becky Mann" userId="eb467d60-cff5-406f-b4ef-6c0aacb48478" providerId="ADAL" clId="{48794FBC-8BDC-48B0-8CAE-F59C24D291BE}" dt="2018-08-27T18:40:18.378" v="191" actId="2696"/>
        <pc:sldMkLst>
          <pc:docMk/>
          <pc:sldMk cId="1676435428" sldId="406"/>
        </pc:sldMkLst>
      </pc:sldChg>
      <pc:sldChg chg="del">
        <pc:chgData name="Becky Mann" userId="eb467d60-cff5-406f-b4ef-6c0aacb48478" providerId="ADAL" clId="{48794FBC-8BDC-48B0-8CAE-F59C24D291BE}" dt="2018-08-27T18:40:18.404" v="192" actId="2696"/>
        <pc:sldMkLst>
          <pc:docMk/>
          <pc:sldMk cId="1588431064" sldId="407"/>
        </pc:sldMkLst>
      </pc:sldChg>
      <pc:sldChg chg="del">
        <pc:chgData name="Becky Mann" userId="eb467d60-cff5-406f-b4ef-6c0aacb48478" providerId="ADAL" clId="{48794FBC-8BDC-48B0-8CAE-F59C24D291BE}" dt="2018-08-27T18:40:18.427" v="193" actId="2696"/>
        <pc:sldMkLst>
          <pc:docMk/>
          <pc:sldMk cId="213056216" sldId="408"/>
        </pc:sldMkLst>
      </pc:sldChg>
      <pc:sldChg chg="del">
        <pc:chgData name="Becky Mann" userId="eb467d60-cff5-406f-b4ef-6c0aacb48478" providerId="ADAL" clId="{48794FBC-8BDC-48B0-8CAE-F59C24D291BE}" dt="2018-08-27T18:40:18.451" v="194" actId="2696"/>
        <pc:sldMkLst>
          <pc:docMk/>
          <pc:sldMk cId="2165304213" sldId="409"/>
        </pc:sldMkLst>
      </pc:sldChg>
      <pc:sldChg chg="del">
        <pc:chgData name="Becky Mann" userId="eb467d60-cff5-406f-b4ef-6c0aacb48478" providerId="ADAL" clId="{48794FBC-8BDC-48B0-8CAE-F59C24D291BE}" dt="2018-08-27T18:40:18.475" v="195" actId="2696"/>
        <pc:sldMkLst>
          <pc:docMk/>
          <pc:sldMk cId="1333485679" sldId="410"/>
        </pc:sldMkLst>
      </pc:sldChg>
      <pc:sldChg chg="del">
        <pc:chgData name="Becky Mann" userId="eb467d60-cff5-406f-b4ef-6c0aacb48478" providerId="ADAL" clId="{48794FBC-8BDC-48B0-8CAE-F59C24D291BE}" dt="2018-08-27T18:40:18.497" v="196" actId="2696"/>
        <pc:sldMkLst>
          <pc:docMk/>
          <pc:sldMk cId="1966783635" sldId="411"/>
        </pc:sldMkLst>
      </pc:sldChg>
      <pc:sldChg chg="del">
        <pc:chgData name="Becky Mann" userId="eb467d60-cff5-406f-b4ef-6c0aacb48478" providerId="ADAL" clId="{48794FBC-8BDC-48B0-8CAE-F59C24D291BE}" dt="2018-08-27T18:40:18.516" v="197" actId="2696"/>
        <pc:sldMkLst>
          <pc:docMk/>
          <pc:sldMk cId="2439636304" sldId="412"/>
        </pc:sldMkLst>
      </pc:sldChg>
      <pc:sldChg chg="del">
        <pc:chgData name="Becky Mann" userId="eb467d60-cff5-406f-b4ef-6c0aacb48478" providerId="ADAL" clId="{48794FBC-8BDC-48B0-8CAE-F59C24D291BE}" dt="2018-08-27T18:40:18.542" v="198" actId="2696"/>
        <pc:sldMkLst>
          <pc:docMk/>
          <pc:sldMk cId="3067068883" sldId="413"/>
        </pc:sldMkLst>
      </pc:sldChg>
      <pc:sldChg chg="del">
        <pc:chgData name="Becky Mann" userId="eb467d60-cff5-406f-b4ef-6c0aacb48478" providerId="ADAL" clId="{48794FBC-8BDC-48B0-8CAE-F59C24D291BE}" dt="2018-08-27T18:40:18.566" v="199" actId="2696"/>
        <pc:sldMkLst>
          <pc:docMk/>
          <pc:sldMk cId="3735779870" sldId="414"/>
        </pc:sldMkLst>
      </pc:sldChg>
      <pc:sldChg chg="del">
        <pc:chgData name="Becky Mann" userId="eb467d60-cff5-406f-b4ef-6c0aacb48478" providerId="ADAL" clId="{48794FBC-8BDC-48B0-8CAE-F59C24D291BE}" dt="2018-08-27T18:40:18.590" v="200" actId="2696"/>
        <pc:sldMkLst>
          <pc:docMk/>
          <pc:sldMk cId="3840062188" sldId="415"/>
        </pc:sldMkLst>
      </pc:sldChg>
      <pc:sldChg chg="del">
        <pc:chgData name="Becky Mann" userId="eb467d60-cff5-406f-b4ef-6c0aacb48478" providerId="ADAL" clId="{48794FBC-8BDC-48B0-8CAE-F59C24D291BE}" dt="2018-08-27T18:40:18.616" v="201" actId="2696"/>
        <pc:sldMkLst>
          <pc:docMk/>
          <pc:sldMk cId="2231767421" sldId="416"/>
        </pc:sldMkLst>
      </pc:sldChg>
      <pc:sldChg chg="del">
        <pc:chgData name="Becky Mann" userId="eb467d60-cff5-406f-b4ef-6c0aacb48478" providerId="ADAL" clId="{48794FBC-8BDC-48B0-8CAE-F59C24D291BE}" dt="2018-08-27T18:40:18.638" v="202" actId="2696"/>
        <pc:sldMkLst>
          <pc:docMk/>
          <pc:sldMk cId="1173372153" sldId="417"/>
        </pc:sldMkLst>
      </pc:sldChg>
      <pc:sldChg chg="del">
        <pc:chgData name="Becky Mann" userId="eb467d60-cff5-406f-b4ef-6c0aacb48478" providerId="ADAL" clId="{48794FBC-8BDC-48B0-8CAE-F59C24D291BE}" dt="2018-08-27T18:40:18.668" v="203" actId="2696"/>
        <pc:sldMkLst>
          <pc:docMk/>
          <pc:sldMk cId="4252594330" sldId="418"/>
        </pc:sldMkLst>
      </pc:sldChg>
      <pc:sldChg chg="del">
        <pc:chgData name="Becky Mann" userId="eb467d60-cff5-406f-b4ef-6c0aacb48478" providerId="ADAL" clId="{48794FBC-8BDC-48B0-8CAE-F59C24D291BE}" dt="2018-08-27T18:40:18.775" v="208" actId="2696"/>
        <pc:sldMkLst>
          <pc:docMk/>
          <pc:sldMk cId="897927216" sldId="419"/>
        </pc:sldMkLst>
      </pc:sldChg>
      <pc:sldChg chg="del">
        <pc:chgData name="Becky Mann" userId="eb467d60-cff5-406f-b4ef-6c0aacb48478" providerId="ADAL" clId="{48794FBC-8BDC-48B0-8CAE-F59C24D291BE}" dt="2018-08-27T18:40:18.795" v="209" actId="2696"/>
        <pc:sldMkLst>
          <pc:docMk/>
          <pc:sldMk cId="1709576801" sldId="420"/>
        </pc:sldMkLst>
      </pc:sldChg>
      <pc:sldChg chg="del">
        <pc:chgData name="Becky Mann" userId="eb467d60-cff5-406f-b4ef-6c0aacb48478" providerId="ADAL" clId="{48794FBC-8BDC-48B0-8CAE-F59C24D291BE}" dt="2018-08-27T18:40:18.811" v="210" actId="2696"/>
        <pc:sldMkLst>
          <pc:docMk/>
          <pc:sldMk cId="532547650" sldId="421"/>
        </pc:sldMkLst>
      </pc:sldChg>
      <pc:sldChg chg="del">
        <pc:chgData name="Becky Mann" userId="eb467d60-cff5-406f-b4ef-6c0aacb48478" providerId="ADAL" clId="{48794FBC-8BDC-48B0-8CAE-F59C24D291BE}" dt="2018-08-27T18:40:18.833" v="211" actId="2696"/>
        <pc:sldMkLst>
          <pc:docMk/>
          <pc:sldMk cId="1648694189" sldId="422"/>
        </pc:sldMkLst>
      </pc:sldChg>
      <pc:sldChg chg="del">
        <pc:chgData name="Becky Mann" userId="eb467d60-cff5-406f-b4ef-6c0aacb48478" providerId="ADAL" clId="{48794FBC-8BDC-48B0-8CAE-F59C24D291BE}" dt="2018-08-27T18:40:18.853" v="212" actId="2696"/>
        <pc:sldMkLst>
          <pc:docMk/>
          <pc:sldMk cId="3187844877" sldId="423"/>
        </pc:sldMkLst>
      </pc:sldChg>
      <pc:sldChg chg="del">
        <pc:chgData name="Becky Mann" userId="eb467d60-cff5-406f-b4ef-6c0aacb48478" providerId="ADAL" clId="{48794FBC-8BDC-48B0-8CAE-F59C24D291BE}" dt="2018-08-27T18:40:18.869" v="213" actId="2696"/>
        <pc:sldMkLst>
          <pc:docMk/>
          <pc:sldMk cId="2489896878" sldId="424"/>
        </pc:sldMkLst>
      </pc:sldChg>
      <pc:sldChg chg="del">
        <pc:chgData name="Becky Mann" userId="eb467d60-cff5-406f-b4ef-6c0aacb48478" providerId="ADAL" clId="{48794FBC-8BDC-48B0-8CAE-F59C24D291BE}" dt="2018-08-27T18:40:18.886" v="214" actId="2696"/>
        <pc:sldMkLst>
          <pc:docMk/>
          <pc:sldMk cId="592691565" sldId="425"/>
        </pc:sldMkLst>
      </pc:sldChg>
      <pc:sldChg chg="del">
        <pc:chgData name="Becky Mann" userId="eb467d60-cff5-406f-b4ef-6c0aacb48478" providerId="ADAL" clId="{48794FBC-8BDC-48B0-8CAE-F59C24D291BE}" dt="2018-08-27T18:40:18.909" v="215" actId="2696"/>
        <pc:sldMkLst>
          <pc:docMk/>
          <pc:sldMk cId="1198362573" sldId="426"/>
        </pc:sldMkLst>
      </pc:sldChg>
      <pc:sldChg chg="del">
        <pc:chgData name="Becky Mann" userId="eb467d60-cff5-406f-b4ef-6c0aacb48478" providerId="ADAL" clId="{48794FBC-8BDC-48B0-8CAE-F59C24D291BE}" dt="2018-08-27T18:40:18.933" v="216" actId="2696"/>
        <pc:sldMkLst>
          <pc:docMk/>
          <pc:sldMk cId="2846104994" sldId="427"/>
        </pc:sldMkLst>
      </pc:sldChg>
      <pc:sldChg chg="del">
        <pc:chgData name="Becky Mann" userId="eb467d60-cff5-406f-b4ef-6c0aacb48478" providerId="ADAL" clId="{48794FBC-8BDC-48B0-8CAE-F59C24D291BE}" dt="2018-08-27T18:40:18.956" v="217" actId="2696"/>
        <pc:sldMkLst>
          <pc:docMk/>
          <pc:sldMk cId="1522275279" sldId="428"/>
        </pc:sldMkLst>
      </pc:sldChg>
      <pc:sldChg chg="del">
        <pc:chgData name="Becky Mann" userId="eb467d60-cff5-406f-b4ef-6c0aacb48478" providerId="ADAL" clId="{48794FBC-8BDC-48B0-8CAE-F59C24D291BE}" dt="2018-08-27T18:40:18.975" v="218" actId="2696"/>
        <pc:sldMkLst>
          <pc:docMk/>
          <pc:sldMk cId="1386971099" sldId="429"/>
        </pc:sldMkLst>
      </pc:sldChg>
      <pc:sldChg chg="del">
        <pc:chgData name="Becky Mann" userId="eb467d60-cff5-406f-b4ef-6c0aacb48478" providerId="ADAL" clId="{48794FBC-8BDC-48B0-8CAE-F59C24D291BE}" dt="2018-08-27T18:40:19.004" v="219" actId="2696"/>
        <pc:sldMkLst>
          <pc:docMk/>
          <pc:sldMk cId="3168881064" sldId="430"/>
        </pc:sldMkLst>
      </pc:sldChg>
      <pc:sldChg chg="del">
        <pc:chgData name="Becky Mann" userId="eb467d60-cff5-406f-b4ef-6c0aacb48478" providerId="ADAL" clId="{48794FBC-8BDC-48B0-8CAE-F59C24D291BE}" dt="2018-08-27T18:40:19.023" v="220" actId="2696"/>
        <pc:sldMkLst>
          <pc:docMk/>
          <pc:sldMk cId="2814655718" sldId="431"/>
        </pc:sldMkLst>
      </pc:sldChg>
      <pc:sldChg chg="del">
        <pc:chgData name="Becky Mann" userId="eb467d60-cff5-406f-b4ef-6c0aacb48478" providerId="ADAL" clId="{48794FBC-8BDC-48B0-8CAE-F59C24D291BE}" dt="2018-08-27T18:40:19.043" v="221" actId="2696"/>
        <pc:sldMkLst>
          <pc:docMk/>
          <pc:sldMk cId="2986897129" sldId="432"/>
        </pc:sldMkLst>
      </pc:sldChg>
      <pc:sldChg chg="del">
        <pc:chgData name="Becky Mann" userId="eb467d60-cff5-406f-b4ef-6c0aacb48478" providerId="ADAL" clId="{48794FBC-8BDC-48B0-8CAE-F59C24D291BE}" dt="2018-08-27T18:40:19.059" v="222" actId="2696"/>
        <pc:sldMkLst>
          <pc:docMk/>
          <pc:sldMk cId="4093698988" sldId="433"/>
        </pc:sldMkLst>
      </pc:sldChg>
      <pc:sldChg chg="del">
        <pc:chgData name="Becky Mann" userId="eb467d60-cff5-406f-b4ef-6c0aacb48478" providerId="ADAL" clId="{48794FBC-8BDC-48B0-8CAE-F59C24D291BE}" dt="2018-08-27T18:40:19.077" v="223" actId="2696"/>
        <pc:sldMkLst>
          <pc:docMk/>
          <pc:sldMk cId="1313515646" sldId="434"/>
        </pc:sldMkLst>
      </pc:sldChg>
      <pc:sldChg chg="del">
        <pc:chgData name="Becky Mann" userId="eb467d60-cff5-406f-b4ef-6c0aacb48478" providerId="ADAL" clId="{48794FBC-8BDC-48B0-8CAE-F59C24D291BE}" dt="2018-08-27T18:40:19.103" v="224" actId="2696"/>
        <pc:sldMkLst>
          <pc:docMk/>
          <pc:sldMk cId="3549605217" sldId="435"/>
        </pc:sldMkLst>
      </pc:sldChg>
      <pc:sldChg chg="del">
        <pc:chgData name="Becky Mann" userId="eb467d60-cff5-406f-b4ef-6c0aacb48478" providerId="ADAL" clId="{48794FBC-8BDC-48B0-8CAE-F59C24D291BE}" dt="2018-08-27T18:40:19.121" v="225" actId="2696"/>
        <pc:sldMkLst>
          <pc:docMk/>
          <pc:sldMk cId="2443768446" sldId="436"/>
        </pc:sldMkLst>
      </pc:sldChg>
      <pc:sldChg chg="del">
        <pc:chgData name="Becky Mann" userId="eb467d60-cff5-406f-b4ef-6c0aacb48478" providerId="ADAL" clId="{48794FBC-8BDC-48B0-8CAE-F59C24D291BE}" dt="2018-08-27T18:40:19.157" v="226" actId="2696"/>
        <pc:sldMkLst>
          <pc:docMk/>
          <pc:sldMk cId="1314275521" sldId="437"/>
        </pc:sldMkLst>
      </pc:sldChg>
      <pc:sldChg chg="del">
        <pc:chgData name="Becky Mann" userId="eb467d60-cff5-406f-b4ef-6c0aacb48478" providerId="ADAL" clId="{48794FBC-8BDC-48B0-8CAE-F59C24D291BE}" dt="2018-08-27T18:40:19.265" v="231" actId="2696"/>
        <pc:sldMkLst>
          <pc:docMk/>
          <pc:sldMk cId="2264035688" sldId="438"/>
        </pc:sldMkLst>
      </pc:sldChg>
      <pc:sldChg chg="del">
        <pc:chgData name="Becky Mann" userId="eb467d60-cff5-406f-b4ef-6c0aacb48478" providerId="ADAL" clId="{48794FBC-8BDC-48B0-8CAE-F59C24D291BE}" dt="2018-08-27T18:40:19.286" v="232" actId="2696"/>
        <pc:sldMkLst>
          <pc:docMk/>
          <pc:sldMk cId="2575336051" sldId="439"/>
        </pc:sldMkLst>
      </pc:sldChg>
      <pc:sldChg chg="del">
        <pc:chgData name="Becky Mann" userId="eb467d60-cff5-406f-b4ef-6c0aacb48478" providerId="ADAL" clId="{48794FBC-8BDC-48B0-8CAE-F59C24D291BE}" dt="2018-08-27T18:40:19.304" v="233" actId="2696"/>
        <pc:sldMkLst>
          <pc:docMk/>
          <pc:sldMk cId="3671239402" sldId="440"/>
        </pc:sldMkLst>
      </pc:sldChg>
      <pc:sldChg chg="del">
        <pc:chgData name="Becky Mann" userId="eb467d60-cff5-406f-b4ef-6c0aacb48478" providerId="ADAL" clId="{48794FBC-8BDC-48B0-8CAE-F59C24D291BE}" dt="2018-08-27T18:40:19.323" v="234" actId="2696"/>
        <pc:sldMkLst>
          <pc:docMk/>
          <pc:sldMk cId="2991938536" sldId="441"/>
        </pc:sldMkLst>
      </pc:sldChg>
      <pc:sldChg chg="del">
        <pc:chgData name="Becky Mann" userId="eb467d60-cff5-406f-b4ef-6c0aacb48478" providerId="ADAL" clId="{48794FBC-8BDC-48B0-8CAE-F59C24D291BE}" dt="2018-08-27T18:40:19.358" v="236" actId="2696"/>
        <pc:sldMkLst>
          <pc:docMk/>
          <pc:sldMk cId="3535044267" sldId="442"/>
        </pc:sldMkLst>
      </pc:sldChg>
      <pc:sldChg chg="del">
        <pc:chgData name="Becky Mann" userId="eb467d60-cff5-406f-b4ef-6c0aacb48478" providerId="ADAL" clId="{48794FBC-8BDC-48B0-8CAE-F59C24D291BE}" dt="2018-08-27T18:40:19.409" v="238" actId="2696"/>
        <pc:sldMkLst>
          <pc:docMk/>
          <pc:sldMk cId="208215056" sldId="443"/>
        </pc:sldMkLst>
      </pc:sldChg>
      <pc:sldChg chg="del">
        <pc:chgData name="Becky Mann" userId="eb467d60-cff5-406f-b4ef-6c0aacb48478" providerId="ADAL" clId="{48794FBC-8BDC-48B0-8CAE-F59C24D291BE}" dt="2018-08-27T18:40:19.342" v="235" actId="2696"/>
        <pc:sldMkLst>
          <pc:docMk/>
          <pc:sldMk cId="1442046283" sldId="444"/>
        </pc:sldMkLst>
      </pc:sldChg>
      <pc:sldChg chg="del">
        <pc:chgData name="Becky Mann" userId="eb467d60-cff5-406f-b4ef-6c0aacb48478" providerId="ADAL" clId="{48794FBC-8BDC-48B0-8CAE-F59C24D291BE}" dt="2018-08-27T18:40:19.379" v="237" actId="2696"/>
        <pc:sldMkLst>
          <pc:docMk/>
          <pc:sldMk cId="2357951715" sldId="445"/>
        </pc:sldMkLst>
      </pc:sldChg>
      <pc:sldChg chg="del">
        <pc:chgData name="Becky Mann" userId="eb467d60-cff5-406f-b4ef-6c0aacb48478" providerId="ADAL" clId="{48794FBC-8BDC-48B0-8CAE-F59C24D291BE}" dt="2018-08-27T18:40:19.507" v="243" actId="2696"/>
        <pc:sldMkLst>
          <pc:docMk/>
          <pc:sldMk cId="3533882879" sldId="446"/>
        </pc:sldMkLst>
      </pc:sldChg>
      <pc:sldChg chg="del">
        <pc:chgData name="Becky Mann" userId="eb467d60-cff5-406f-b4ef-6c0aacb48478" providerId="ADAL" clId="{48794FBC-8BDC-48B0-8CAE-F59C24D291BE}" dt="2018-08-27T18:40:19.527" v="244" actId="2696"/>
        <pc:sldMkLst>
          <pc:docMk/>
          <pc:sldMk cId="2936844462" sldId="447"/>
        </pc:sldMkLst>
      </pc:sldChg>
      <pc:sldChg chg="del">
        <pc:chgData name="Becky Mann" userId="eb467d60-cff5-406f-b4ef-6c0aacb48478" providerId="ADAL" clId="{48794FBC-8BDC-48B0-8CAE-F59C24D291BE}" dt="2018-08-27T18:40:19.545" v="245" actId="2696"/>
        <pc:sldMkLst>
          <pc:docMk/>
          <pc:sldMk cId="2256716733" sldId="448"/>
        </pc:sldMkLst>
      </pc:sldChg>
      <pc:sldChg chg="del">
        <pc:chgData name="Becky Mann" userId="eb467d60-cff5-406f-b4ef-6c0aacb48478" providerId="ADAL" clId="{48794FBC-8BDC-48B0-8CAE-F59C24D291BE}" dt="2018-08-27T18:40:19.565" v="246" actId="2696"/>
        <pc:sldMkLst>
          <pc:docMk/>
          <pc:sldMk cId="1357363056" sldId="449"/>
        </pc:sldMkLst>
      </pc:sldChg>
      <pc:sldChg chg="del">
        <pc:chgData name="Becky Mann" userId="eb467d60-cff5-406f-b4ef-6c0aacb48478" providerId="ADAL" clId="{48794FBC-8BDC-48B0-8CAE-F59C24D291BE}" dt="2018-08-27T18:40:19.588" v="247" actId="2696"/>
        <pc:sldMkLst>
          <pc:docMk/>
          <pc:sldMk cId="2691113848" sldId="450"/>
        </pc:sldMkLst>
      </pc:sldChg>
      <pc:sldChg chg="del">
        <pc:chgData name="Becky Mann" userId="eb467d60-cff5-406f-b4ef-6c0aacb48478" providerId="ADAL" clId="{48794FBC-8BDC-48B0-8CAE-F59C24D291BE}" dt="2018-08-27T18:40:19.606" v="248" actId="2696"/>
        <pc:sldMkLst>
          <pc:docMk/>
          <pc:sldMk cId="136952686" sldId="451"/>
        </pc:sldMkLst>
      </pc:sldChg>
      <pc:sldChg chg="del">
        <pc:chgData name="Becky Mann" userId="eb467d60-cff5-406f-b4ef-6c0aacb48478" providerId="ADAL" clId="{48794FBC-8BDC-48B0-8CAE-F59C24D291BE}" dt="2018-08-27T18:40:19.626" v="249" actId="2696"/>
        <pc:sldMkLst>
          <pc:docMk/>
          <pc:sldMk cId="858274029" sldId="452"/>
        </pc:sldMkLst>
      </pc:sldChg>
      <pc:sldChg chg="del">
        <pc:chgData name="Becky Mann" userId="eb467d60-cff5-406f-b4ef-6c0aacb48478" providerId="ADAL" clId="{48794FBC-8BDC-48B0-8CAE-F59C24D291BE}" dt="2018-08-27T18:40:19.646" v="250" actId="2696"/>
        <pc:sldMkLst>
          <pc:docMk/>
          <pc:sldMk cId="4246034305" sldId="453"/>
        </pc:sldMkLst>
      </pc:sldChg>
      <pc:sldChg chg="del">
        <pc:chgData name="Becky Mann" userId="eb467d60-cff5-406f-b4ef-6c0aacb48478" providerId="ADAL" clId="{48794FBC-8BDC-48B0-8CAE-F59C24D291BE}" dt="2018-08-27T18:40:19.666" v="251" actId="2696"/>
        <pc:sldMkLst>
          <pc:docMk/>
          <pc:sldMk cId="709521275" sldId="454"/>
        </pc:sldMkLst>
      </pc:sldChg>
      <pc:sldChg chg="del">
        <pc:chgData name="Becky Mann" userId="eb467d60-cff5-406f-b4ef-6c0aacb48478" providerId="ADAL" clId="{48794FBC-8BDC-48B0-8CAE-F59C24D291BE}" dt="2018-08-27T18:40:19.691" v="252" actId="2696"/>
        <pc:sldMkLst>
          <pc:docMk/>
          <pc:sldMk cId="3699961638" sldId="455"/>
        </pc:sldMkLst>
      </pc:sldChg>
      <pc:sldChg chg="del">
        <pc:chgData name="Becky Mann" userId="eb467d60-cff5-406f-b4ef-6c0aacb48478" providerId="ADAL" clId="{48794FBC-8BDC-48B0-8CAE-F59C24D291BE}" dt="2018-08-27T18:40:19.706" v="253" actId="2696"/>
        <pc:sldMkLst>
          <pc:docMk/>
          <pc:sldMk cId="3918991660" sldId="456"/>
        </pc:sldMkLst>
      </pc:sldChg>
      <pc:sldChg chg="del">
        <pc:chgData name="Becky Mann" userId="eb467d60-cff5-406f-b4ef-6c0aacb48478" providerId="ADAL" clId="{48794FBC-8BDC-48B0-8CAE-F59C24D291BE}" dt="2018-08-27T18:40:19.722" v="254" actId="2696"/>
        <pc:sldMkLst>
          <pc:docMk/>
          <pc:sldMk cId="1154319984" sldId="457"/>
        </pc:sldMkLst>
      </pc:sldChg>
      <pc:sldChg chg="del">
        <pc:chgData name="Becky Mann" userId="eb467d60-cff5-406f-b4ef-6c0aacb48478" providerId="ADAL" clId="{48794FBC-8BDC-48B0-8CAE-F59C24D291BE}" dt="2018-08-27T18:40:19.739" v="255" actId="2696"/>
        <pc:sldMkLst>
          <pc:docMk/>
          <pc:sldMk cId="1128842868" sldId="458"/>
        </pc:sldMkLst>
      </pc:sldChg>
      <pc:sldChg chg="del">
        <pc:chgData name="Becky Mann" userId="eb467d60-cff5-406f-b4ef-6c0aacb48478" providerId="ADAL" clId="{48794FBC-8BDC-48B0-8CAE-F59C24D291BE}" dt="2018-08-27T18:40:19.761" v="256" actId="2696"/>
        <pc:sldMkLst>
          <pc:docMk/>
          <pc:sldMk cId="713256289" sldId="459"/>
        </pc:sldMkLst>
      </pc:sldChg>
      <pc:sldChg chg="del">
        <pc:chgData name="Becky Mann" userId="eb467d60-cff5-406f-b4ef-6c0aacb48478" providerId="ADAL" clId="{48794FBC-8BDC-48B0-8CAE-F59C24D291BE}" dt="2018-08-27T18:40:19.783" v="257" actId="2696"/>
        <pc:sldMkLst>
          <pc:docMk/>
          <pc:sldMk cId="3912797666" sldId="460"/>
        </pc:sldMkLst>
      </pc:sldChg>
      <pc:sldChg chg="del">
        <pc:chgData name="Becky Mann" userId="eb467d60-cff5-406f-b4ef-6c0aacb48478" providerId="ADAL" clId="{48794FBC-8BDC-48B0-8CAE-F59C24D291BE}" dt="2018-08-27T18:40:19.798" v="258" actId="2696"/>
        <pc:sldMkLst>
          <pc:docMk/>
          <pc:sldMk cId="2836695612" sldId="461"/>
        </pc:sldMkLst>
      </pc:sldChg>
      <pc:sldChg chg="del">
        <pc:chgData name="Becky Mann" userId="eb467d60-cff5-406f-b4ef-6c0aacb48478" providerId="ADAL" clId="{48794FBC-8BDC-48B0-8CAE-F59C24D291BE}" dt="2018-08-27T18:40:19.811" v="259" actId="2696"/>
        <pc:sldMkLst>
          <pc:docMk/>
          <pc:sldMk cId="4140056944" sldId="462"/>
        </pc:sldMkLst>
      </pc:sldChg>
      <pc:sldChg chg="del">
        <pc:chgData name="Becky Mann" userId="eb467d60-cff5-406f-b4ef-6c0aacb48478" providerId="ADAL" clId="{48794FBC-8BDC-48B0-8CAE-F59C24D291BE}" dt="2018-08-27T18:40:19.830" v="260" actId="2696"/>
        <pc:sldMkLst>
          <pc:docMk/>
          <pc:sldMk cId="1145592817" sldId="463"/>
        </pc:sldMkLst>
      </pc:sldChg>
      <pc:sldChg chg="del">
        <pc:chgData name="Becky Mann" userId="eb467d60-cff5-406f-b4ef-6c0aacb48478" providerId="ADAL" clId="{48794FBC-8BDC-48B0-8CAE-F59C24D291BE}" dt="2018-08-27T18:40:19.847" v="261" actId="2696"/>
        <pc:sldMkLst>
          <pc:docMk/>
          <pc:sldMk cId="2031173857" sldId="464"/>
        </pc:sldMkLst>
      </pc:sldChg>
      <pc:sldChg chg="del">
        <pc:chgData name="Becky Mann" userId="eb467d60-cff5-406f-b4ef-6c0aacb48478" providerId="ADAL" clId="{48794FBC-8BDC-48B0-8CAE-F59C24D291BE}" dt="2018-08-27T18:40:19.863" v="262" actId="2696"/>
        <pc:sldMkLst>
          <pc:docMk/>
          <pc:sldMk cId="2285970345" sldId="465"/>
        </pc:sldMkLst>
      </pc:sldChg>
      <pc:sldChg chg="del">
        <pc:chgData name="Becky Mann" userId="eb467d60-cff5-406f-b4ef-6c0aacb48478" providerId="ADAL" clId="{48794FBC-8BDC-48B0-8CAE-F59C24D291BE}" dt="2018-08-27T18:40:19.878" v="263" actId="2696"/>
        <pc:sldMkLst>
          <pc:docMk/>
          <pc:sldMk cId="1295120282" sldId="466"/>
        </pc:sldMkLst>
      </pc:sldChg>
      <pc:sldChg chg="del">
        <pc:chgData name="Becky Mann" userId="eb467d60-cff5-406f-b4ef-6c0aacb48478" providerId="ADAL" clId="{48794FBC-8BDC-48B0-8CAE-F59C24D291BE}" dt="2018-08-27T18:40:19.898" v="264" actId="2696"/>
        <pc:sldMkLst>
          <pc:docMk/>
          <pc:sldMk cId="3855703774" sldId="467"/>
        </pc:sldMkLst>
      </pc:sldChg>
      <pc:sldChg chg="del">
        <pc:chgData name="Becky Mann" userId="eb467d60-cff5-406f-b4ef-6c0aacb48478" providerId="ADAL" clId="{48794FBC-8BDC-48B0-8CAE-F59C24D291BE}" dt="2018-08-27T18:40:19.916" v="265" actId="2696"/>
        <pc:sldMkLst>
          <pc:docMk/>
          <pc:sldMk cId="1944866170" sldId="468"/>
        </pc:sldMkLst>
      </pc:sldChg>
      <pc:sldChg chg="del">
        <pc:chgData name="Becky Mann" userId="eb467d60-cff5-406f-b4ef-6c0aacb48478" providerId="ADAL" clId="{48794FBC-8BDC-48B0-8CAE-F59C24D291BE}" dt="2018-08-27T18:40:19.934" v="266" actId="2696"/>
        <pc:sldMkLst>
          <pc:docMk/>
          <pc:sldMk cId="3831638108" sldId="469"/>
        </pc:sldMkLst>
      </pc:sldChg>
      <pc:sldChg chg="del">
        <pc:chgData name="Becky Mann" userId="eb467d60-cff5-406f-b4ef-6c0aacb48478" providerId="ADAL" clId="{48794FBC-8BDC-48B0-8CAE-F59C24D291BE}" dt="2018-08-27T18:40:19.976" v="268" actId="2696"/>
        <pc:sldMkLst>
          <pc:docMk/>
          <pc:sldMk cId="3196773131" sldId="470"/>
        </pc:sldMkLst>
      </pc:sldChg>
      <pc:sldChg chg="del">
        <pc:chgData name="Becky Mann" userId="eb467d60-cff5-406f-b4ef-6c0aacb48478" providerId="ADAL" clId="{48794FBC-8BDC-48B0-8CAE-F59C24D291BE}" dt="2018-08-27T18:40:19.957" v="267" actId="2696"/>
        <pc:sldMkLst>
          <pc:docMk/>
          <pc:sldMk cId="127031184" sldId="471"/>
        </pc:sldMkLst>
      </pc:sldChg>
      <pc:sldChg chg="del">
        <pc:chgData name="Becky Mann" userId="eb467d60-cff5-406f-b4ef-6c0aacb48478" providerId="ADAL" clId="{48794FBC-8BDC-48B0-8CAE-F59C24D291BE}" dt="2018-08-27T18:40:19.996" v="269" actId="2696"/>
        <pc:sldMkLst>
          <pc:docMk/>
          <pc:sldMk cId="1784819412" sldId="472"/>
        </pc:sldMkLst>
      </pc:sldChg>
      <pc:sldChg chg="del">
        <pc:chgData name="Becky Mann" userId="eb467d60-cff5-406f-b4ef-6c0aacb48478" providerId="ADAL" clId="{48794FBC-8BDC-48B0-8CAE-F59C24D291BE}" dt="2018-08-27T18:40:20.028" v="270" actId="2696"/>
        <pc:sldMkLst>
          <pc:docMk/>
          <pc:sldMk cId="1241802022" sldId="473"/>
        </pc:sldMkLst>
      </pc:sldChg>
      <pc:sldChg chg="del">
        <pc:chgData name="Becky Mann" userId="eb467d60-cff5-406f-b4ef-6c0aacb48478" providerId="ADAL" clId="{48794FBC-8BDC-48B0-8CAE-F59C24D291BE}" dt="2018-08-27T18:40:20.115" v="275" actId="2696"/>
        <pc:sldMkLst>
          <pc:docMk/>
          <pc:sldMk cId="1288837159" sldId="474"/>
        </pc:sldMkLst>
      </pc:sldChg>
      <pc:sldChg chg="del">
        <pc:chgData name="Becky Mann" userId="eb467d60-cff5-406f-b4ef-6c0aacb48478" providerId="ADAL" clId="{48794FBC-8BDC-48B0-8CAE-F59C24D291BE}" dt="2018-08-27T18:40:20.135" v="276" actId="2696"/>
        <pc:sldMkLst>
          <pc:docMk/>
          <pc:sldMk cId="4291679609" sldId="475"/>
        </pc:sldMkLst>
      </pc:sldChg>
      <pc:sldChg chg="del">
        <pc:chgData name="Becky Mann" userId="eb467d60-cff5-406f-b4ef-6c0aacb48478" providerId="ADAL" clId="{48794FBC-8BDC-48B0-8CAE-F59C24D291BE}" dt="2018-08-27T18:40:20.154" v="277" actId="2696"/>
        <pc:sldMkLst>
          <pc:docMk/>
          <pc:sldMk cId="3250500123" sldId="476"/>
        </pc:sldMkLst>
      </pc:sldChg>
      <pc:sldChg chg="del">
        <pc:chgData name="Becky Mann" userId="eb467d60-cff5-406f-b4ef-6c0aacb48478" providerId="ADAL" clId="{48794FBC-8BDC-48B0-8CAE-F59C24D291BE}" dt="2018-08-27T18:40:20.170" v="278" actId="2696"/>
        <pc:sldMkLst>
          <pc:docMk/>
          <pc:sldMk cId="3710969792" sldId="477"/>
        </pc:sldMkLst>
      </pc:sldChg>
      <pc:sldChg chg="del">
        <pc:chgData name="Becky Mann" userId="eb467d60-cff5-406f-b4ef-6c0aacb48478" providerId="ADAL" clId="{48794FBC-8BDC-48B0-8CAE-F59C24D291BE}" dt="2018-08-27T18:40:20.192" v="279" actId="2696"/>
        <pc:sldMkLst>
          <pc:docMk/>
          <pc:sldMk cId="2316770933" sldId="478"/>
        </pc:sldMkLst>
      </pc:sldChg>
      <pc:sldChg chg="del">
        <pc:chgData name="Becky Mann" userId="eb467d60-cff5-406f-b4ef-6c0aacb48478" providerId="ADAL" clId="{48794FBC-8BDC-48B0-8CAE-F59C24D291BE}" dt="2018-08-27T18:40:20.205" v="280" actId="2696"/>
        <pc:sldMkLst>
          <pc:docMk/>
          <pc:sldMk cId="423283598" sldId="479"/>
        </pc:sldMkLst>
      </pc:sldChg>
      <pc:sldChg chg="del">
        <pc:chgData name="Becky Mann" userId="eb467d60-cff5-406f-b4ef-6c0aacb48478" providerId="ADAL" clId="{48794FBC-8BDC-48B0-8CAE-F59C24D291BE}" dt="2018-08-27T18:40:20.223" v="281" actId="2696"/>
        <pc:sldMkLst>
          <pc:docMk/>
          <pc:sldMk cId="145913985" sldId="480"/>
        </pc:sldMkLst>
      </pc:sldChg>
      <pc:sldChg chg="del">
        <pc:chgData name="Becky Mann" userId="eb467d60-cff5-406f-b4ef-6c0aacb48478" providerId="ADAL" clId="{48794FBC-8BDC-48B0-8CAE-F59C24D291BE}" dt="2018-08-27T18:40:20.239" v="282" actId="2696"/>
        <pc:sldMkLst>
          <pc:docMk/>
          <pc:sldMk cId="3597508565" sldId="481"/>
        </pc:sldMkLst>
      </pc:sldChg>
      <pc:sldChg chg="del">
        <pc:chgData name="Becky Mann" userId="eb467d60-cff5-406f-b4ef-6c0aacb48478" providerId="ADAL" clId="{48794FBC-8BDC-48B0-8CAE-F59C24D291BE}" dt="2018-08-27T18:40:20.258" v="283" actId="2696"/>
        <pc:sldMkLst>
          <pc:docMk/>
          <pc:sldMk cId="3963408415" sldId="482"/>
        </pc:sldMkLst>
      </pc:sldChg>
      <pc:sldChg chg="del">
        <pc:chgData name="Becky Mann" userId="eb467d60-cff5-406f-b4ef-6c0aacb48478" providerId="ADAL" clId="{48794FBC-8BDC-48B0-8CAE-F59C24D291BE}" dt="2018-08-27T18:40:20.276" v="284" actId="2696"/>
        <pc:sldMkLst>
          <pc:docMk/>
          <pc:sldMk cId="3107780394" sldId="483"/>
        </pc:sldMkLst>
      </pc:sldChg>
      <pc:sldChg chg="del">
        <pc:chgData name="Becky Mann" userId="eb467d60-cff5-406f-b4ef-6c0aacb48478" providerId="ADAL" clId="{48794FBC-8BDC-48B0-8CAE-F59C24D291BE}" dt="2018-08-27T18:40:20.291" v="285" actId="2696"/>
        <pc:sldMkLst>
          <pc:docMk/>
          <pc:sldMk cId="29227599" sldId="484"/>
        </pc:sldMkLst>
      </pc:sldChg>
      <pc:sldChg chg="del">
        <pc:chgData name="Becky Mann" userId="eb467d60-cff5-406f-b4ef-6c0aacb48478" providerId="ADAL" clId="{48794FBC-8BDC-48B0-8CAE-F59C24D291BE}" dt="2018-08-27T18:40:20.304" v="286" actId="2696"/>
        <pc:sldMkLst>
          <pc:docMk/>
          <pc:sldMk cId="1660405840" sldId="485"/>
        </pc:sldMkLst>
      </pc:sldChg>
      <pc:sldChg chg="del">
        <pc:chgData name="Becky Mann" userId="eb467d60-cff5-406f-b4ef-6c0aacb48478" providerId="ADAL" clId="{48794FBC-8BDC-48B0-8CAE-F59C24D291BE}" dt="2018-08-27T18:40:20.320" v="287" actId="2696"/>
        <pc:sldMkLst>
          <pc:docMk/>
          <pc:sldMk cId="3426669645" sldId="486"/>
        </pc:sldMkLst>
      </pc:sldChg>
      <pc:sldChg chg="del">
        <pc:chgData name="Becky Mann" userId="eb467d60-cff5-406f-b4ef-6c0aacb48478" providerId="ADAL" clId="{48794FBC-8BDC-48B0-8CAE-F59C24D291BE}" dt="2018-08-27T18:40:20.335" v="288" actId="2696"/>
        <pc:sldMkLst>
          <pc:docMk/>
          <pc:sldMk cId="650514515" sldId="487"/>
        </pc:sldMkLst>
      </pc:sldChg>
      <pc:sldChg chg="del">
        <pc:chgData name="Becky Mann" userId="eb467d60-cff5-406f-b4ef-6c0aacb48478" providerId="ADAL" clId="{48794FBC-8BDC-48B0-8CAE-F59C24D291BE}" dt="2018-08-27T18:40:20.349" v="289" actId="2696"/>
        <pc:sldMkLst>
          <pc:docMk/>
          <pc:sldMk cId="2634482990" sldId="488"/>
        </pc:sldMkLst>
      </pc:sldChg>
      <pc:sldChg chg="del">
        <pc:chgData name="Becky Mann" userId="eb467d60-cff5-406f-b4ef-6c0aacb48478" providerId="ADAL" clId="{48794FBC-8BDC-48B0-8CAE-F59C24D291BE}" dt="2018-08-27T18:40:20.363" v="290" actId="2696"/>
        <pc:sldMkLst>
          <pc:docMk/>
          <pc:sldMk cId="1158018981" sldId="489"/>
        </pc:sldMkLst>
      </pc:sldChg>
      <pc:sldChg chg="del">
        <pc:chgData name="Becky Mann" userId="eb467d60-cff5-406f-b4ef-6c0aacb48478" providerId="ADAL" clId="{48794FBC-8BDC-48B0-8CAE-F59C24D291BE}" dt="2018-08-27T18:40:20.380" v="291" actId="2696"/>
        <pc:sldMkLst>
          <pc:docMk/>
          <pc:sldMk cId="271029691" sldId="490"/>
        </pc:sldMkLst>
      </pc:sldChg>
      <pc:sldChg chg="del">
        <pc:chgData name="Becky Mann" userId="eb467d60-cff5-406f-b4ef-6c0aacb48478" providerId="ADAL" clId="{48794FBC-8BDC-48B0-8CAE-F59C24D291BE}" dt="2018-08-27T18:40:20.392" v="292" actId="2696"/>
        <pc:sldMkLst>
          <pc:docMk/>
          <pc:sldMk cId="3518411323" sldId="491"/>
        </pc:sldMkLst>
      </pc:sldChg>
      <pc:sldChg chg="del">
        <pc:chgData name="Becky Mann" userId="eb467d60-cff5-406f-b4ef-6c0aacb48478" providerId="ADAL" clId="{48794FBC-8BDC-48B0-8CAE-F59C24D291BE}" dt="2018-08-27T18:40:20.417" v="293" actId="2696"/>
        <pc:sldMkLst>
          <pc:docMk/>
          <pc:sldMk cId="1636059522" sldId="492"/>
        </pc:sldMkLst>
      </pc:sldChg>
      <pc:sldChg chg="del">
        <pc:chgData name="Becky Mann" userId="eb467d60-cff5-406f-b4ef-6c0aacb48478" providerId="ADAL" clId="{48794FBC-8BDC-48B0-8CAE-F59C24D291BE}" dt="2018-08-27T18:40:20.485" v="297" actId="2696"/>
        <pc:sldMkLst>
          <pc:docMk/>
          <pc:sldMk cId="204465847" sldId="493"/>
        </pc:sldMkLst>
      </pc:sldChg>
      <pc:sldChg chg="del">
        <pc:chgData name="Becky Mann" userId="eb467d60-cff5-406f-b4ef-6c0aacb48478" providerId="ADAL" clId="{48794FBC-8BDC-48B0-8CAE-F59C24D291BE}" dt="2018-08-27T18:40:20.497" v="298" actId="2696"/>
        <pc:sldMkLst>
          <pc:docMk/>
          <pc:sldMk cId="4237198164" sldId="494"/>
        </pc:sldMkLst>
      </pc:sldChg>
      <pc:sldChg chg="del">
        <pc:chgData name="Becky Mann" userId="eb467d60-cff5-406f-b4ef-6c0aacb48478" providerId="ADAL" clId="{48794FBC-8BDC-48B0-8CAE-F59C24D291BE}" dt="2018-08-27T18:40:20.510" v="299" actId="2696"/>
        <pc:sldMkLst>
          <pc:docMk/>
          <pc:sldMk cId="3159714360" sldId="495"/>
        </pc:sldMkLst>
      </pc:sldChg>
      <pc:sldChg chg="del">
        <pc:chgData name="Becky Mann" userId="eb467d60-cff5-406f-b4ef-6c0aacb48478" providerId="ADAL" clId="{48794FBC-8BDC-48B0-8CAE-F59C24D291BE}" dt="2018-08-27T18:40:20.528" v="300" actId="2696"/>
        <pc:sldMkLst>
          <pc:docMk/>
          <pc:sldMk cId="3967510596" sldId="496"/>
        </pc:sldMkLst>
      </pc:sldChg>
      <pc:sldChg chg="del">
        <pc:chgData name="Becky Mann" userId="eb467d60-cff5-406f-b4ef-6c0aacb48478" providerId="ADAL" clId="{48794FBC-8BDC-48B0-8CAE-F59C24D291BE}" dt="2018-08-27T18:40:20.540" v="301" actId="2696"/>
        <pc:sldMkLst>
          <pc:docMk/>
          <pc:sldMk cId="3797542897" sldId="497"/>
        </pc:sldMkLst>
      </pc:sldChg>
      <pc:sldChg chg="del">
        <pc:chgData name="Becky Mann" userId="eb467d60-cff5-406f-b4ef-6c0aacb48478" providerId="ADAL" clId="{48794FBC-8BDC-48B0-8CAE-F59C24D291BE}" dt="2018-08-27T18:40:20.555" v="302" actId="2696"/>
        <pc:sldMkLst>
          <pc:docMk/>
          <pc:sldMk cId="3712757183" sldId="498"/>
        </pc:sldMkLst>
      </pc:sldChg>
      <pc:sldChg chg="del">
        <pc:chgData name="Becky Mann" userId="eb467d60-cff5-406f-b4ef-6c0aacb48478" providerId="ADAL" clId="{48794FBC-8BDC-48B0-8CAE-F59C24D291BE}" dt="2018-08-27T18:40:20.570" v="303" actId="2696"/>
        <pc:sldMkLst>
          <pc:docMk/>
          <pc:sldMk cId="4101949616" sldId="499"/>
        </pc:sldMkLst>
      </pc:sldChg>
      <pc:sldChg chg="del">
        <pc:chgData name="Becky Mann" userId="eb467d60-cff5-406f-b4ef-6c0aacb48478" providerId="ADAL" clId="{48794FBC-8BDC-48B0-8CAE-F59C24D291BE}" dt="2018-08-27T18:40:20.587" v="304" actId="2696"/>
        <pc:sldMkLst>
          <pc:docMk/>
          <pc:sldMk cId="4061827286" sldId="500"/>
        </pc:sldMkLst>
      </pc:sldChg>
      <pc:sldChg chg="del">
        <pc:chgData name="Becky Mann" userId="eb467d60-cff5-406f-b4ef-6c0aacb48478" providerId="ADAL" clId="{48794FBC-8BDC-48B0-8CAE-F59C24D291BE}" dt="2018-08-27T18:40:20.627" v="307" actId="2696"/>
        <pc:sldMkLst>
          <pc:docMk/>
          <pc:sldMk cId="3379546663" sldId="501"/>
        </pc:sldMkLst>
      </pc:sldChg>
      <pc:sldChg chg="del">
        <pc:chgData name="Becky Mann" userId="eb467d60-cff5-406f-b4ef-6c0aacb48478" providerId="ADAL" clId="{48794FBC-8BDC-48B0-8CAE-F59C24D291BE}" dt="2018-08-27T18:40:20.601" v="305" actId="2696"/>
        <pc:sldMkLst>
          <pc:docMk/>
          <pc:sldMk cId="2623537405" sldId="502"/>
        </pc:sldMkLst>
      </pc:sldChg>
      <pc:sldChg chg="del">
        <pc:chgData name="Becky Mann" userId="eb467d60-cff5-406f-b4ef-6c0aacb48478" providerId="ADAL" clId="{48794FBC-8BDC-48B0-8CAE-F59C24D291BE}" dt="2018-08-27T18:40:20.613" v="306" actId="2696"/>
        <pc:sldMkLst>
          <pc:docMk/>
          <pc:sldMk cId="4278913183" sldId="503"/>
        </pc:sldMkLst>
      </pc:sldChg>
      <pc:sldChg chg="del">
        <pc:chgData name="Becky Mann" userId="eb467d60-cff5-406f-b4ef-6c0aacb48478" providerId="ADAL" clId="{48794FBC-8BDC-48B0-8CAE-F59C24D291BE}" dt="2018-08-27T18:40:20.640" v="308" actId="2696"/>
        <pc:sldMkLst>
          <pc:docMk/>
          <pc:sldMk cId="1037445255" sldId="504"/>
        </pc:sldMkLst>
      </pc:sldChg>
      <pc:sldChg chg="del">
        <pc:chgData name="Becky Mann" userId="eb467d60-cff5-406f-b4ef-6c0aacb48478" providerId="ADAL" clId="{48794FBC-8BDC-48B0-8CAE-F59C24D291BE}" dt="2018-08-27T18:40:20.653" v="309" actId="2696"/>
        <pc:sldMkLst>
          <pc:docMk/>
          <pc:sldMk cId="3759023037" sldId="505"/>
        </pc:sldMkLst>
      </pc:sldChg>
      <pc:sldChg chg="del">
        <pc:chgData name="Becky Mann" userId="eb467d60-cff5-406f-b4ef-6c0aacb48478" providerId="ADAL" clId="{48794FBC-8BDC-48B0-8CAE-F59C24D291BE}" dt="2018-08-27T18:40:20.669" v="310" actId="2696"/>
        <pc:sldMkLst>
          <pc:docMk/>
          <pc:sldMk cId="2519412587" sldId="506"/>
        </pc:sldMkLst>
      </pc:sldChg>
      <pc:sldChg chg="del">
        <pc:chgData name="Becky Mann" userId="eb467d60-cff5-406f-b4ef-6c0aacb48478" providerId="ADAL" clId="{48794FBC-8BDC-48B0-8CAE-F59C24D291BE}" dt="2018-08-27T18:40:20.694" v="311" actId="2696"/>
        <pc:sldMkLst>
          <pc:docMk/>
          <pc:sldMk cId="1262668843" sldId="507"/>
        </pc:sldMkLst>
      </pc:sldChg>
      <pc:sldChg chg="del">
        <pc:chgData name="Becky Mann" userId="eb467d60-cff5-406f-b4ef-6c0aacb48478" providerId="ADAL" clId="{48794FBC-8BDC-48B0-8CAE-F59C24D291BE}" dt="2018-08-27T18:44:05.054" v="353" actId="2696"/>
        <pc:sldMkLst>
          <pc:docMk/>
          <pc:sldMk cId="3654400113" sldId="508"/>
        </pc:sldMkLst>
      </pc:sldChg>
      <pc:sldChg chg="del">
        <pc:chgData name="Becky Mann" userId="eb467d60-cff5-406f-b4ef-6c0aacb48478" providerId="ADAL" clId="{48794FBC-8BDC-48B0-8CAE-F59C24D291BE}" dt="2018-08-27T18:44:05.058" v="354" actId="2696"/>
        <pc:sldMkLst>
          <pc:docMk/>
          <pc:sldMk cId="3130529180" sldId="509"/>
        </pc:sldMkLst>
      </pc:sldChg>
      <pc:sldChg chg="del">
        <pc:chgData name="Becky Mann" userId="eb467d60-cff5-406f-b4ef-6c0aacb48478" providerId="ADAL" clId="{48794FBC-8BDC-48B0-8CAE-F59C24D291BE}" dt="2018-08-27T18:44:05.062" v="355" actId="2696"/>
        <pc:sldMkLst>
          <pc:docMk/>
          <pc:sldMk cId="1697893354" sldId="510"/>
        </pc:sldMkLst>
      </pc:sldChg>
      <pc:sldChg chg="del">
        <pc:chgData name="Becky Mann" userId="eb467d60-cff5-406f-b4ef-6c0aacb48478" providerId="ADAL" clId="{48794FBC-8BDC-48B0-8CAE-F59C24D291BE}" dt="2018-08-27T18:44:05.066" v="356" actId="2696"/>
        <pc:sldMkLst>
          <pc:docMk/>
          <pc:sldMk cId="1435089043" sldId="511"/>
        </pc:sldMkLst>
      </pc:sldChg>
      <pc:sldChg chg="del">
        <pc:chgData name="Becky Mann" userId="eb467d60-cff5-406f-b4ef-6c0aacb48478" providerId="ADAL" clId="{48794FBC-8BDC-48B0-8CAE-F59C24D291BE}" dt="2018-08-27T18:44:05.069" v="357" actId="2696"/>
        <pc:sldMkLst>
          <pc:docMk/>
          <pc:sldMk cId="2406797494" sldId="512"/>
        </pc:sldMkLst>
      </pc:sldChg>
      <pc:sldChg chg="del">
        <pc:chgData name="Becky Mann" userId="eb467d60-cff5-406f-b4ef-6c0aacb48478" providerId="ADAL" clId="{48794FBC-8BDC-48B0-8CAE-F59C24D291BE}" dt="2018-08-27T18:44:05.072" v="358" actId="2696"/>
        <pc:sldMkLst>
          <pc:docMk/>
          <pc:sldMk cId="103622628" sldId="513"/>
        </pc:sldMkLst>
      </pc:sldChg>
      <pc:sldChg chg="del">
        <pc:chgData name="Becky Mann" userId="eb467d60-cff5-406f-b4ef-6c0aacb48478" providerId="ADAL" clId="{48794FBC-8BDC-48B0-8CAE-F59C24D291BE}" dt="2018-08-27T18:44:05.076" v="359" actId="2696"/>
        <pc:sldMkLst>
          <pc:docMk/>
          <pc:sldMk cId="988958487" sldId="514"/>
        </pc:sldMkLst>
      </pc:sldChg>
      <pc:sldChg chg="del">
        <pc:chgData name="Becky Mann" userId="eb467d60-cff5-406f-b4ef-6c0aacb48478" providerId="ADAL" clId="{48794FBC-8BDC-48B0-8CAE-F59C24D291BE}" dt="2018-08-27T18:44:05.082" v="360" actId="2696"/>
        <pc:sldMkLst>
          <pc:docMk/>
          <pc:sldMk cId="1290232234" sldId="515"/>
        </pc:sldMkLst>
      </pc:sldChg>
      <pc:sldChg chg="del">
        <pc:chgData name="Becky Mann" userId="eb467d60-cff5-406f-b4ef-6c0aacb48478" providerId="ADAL" clId="{48794FBC-8BDC-48B0-8CAE-F59C24D291BE}" dt="2018-08-27T18:44:05.086" v="361" actId="2696"/>
        <pc:sldMkLst>
          <pc:docMk/>
          <pc:sldMk cId="962312863" sldId="516"/>
        </pc:sldMkLst>
      </pc:sldChg>
      <pc:sldChg chg="del">
        <pc:chgData name="Becky Mann" userId="eb467d60-cff5-406f-b4ef-6c0aacb48478" providerId="ADAL" clId="{48794FBC-8BDC-48B0-8CAE-F59C24D291BE}" dt="2018-08-27T18:44:05.091" v="362" actId="2696"/>
        <pc:sldMkLst>
          <pc:docMk/>
          <pc:sldMk cId="1631589415" sldId="517"/>
        </pc:sldMkLst>
      </pc:sldChg>
      <pc:sldChg chg="del">
        <pc:chgData name="Becky Mann" userId="eb467d60-cff5-406f-b4ef-6c0aacb48478" providerId="ADAL" clId="{48794FBC-8BDC-48B0-8CAE-F59C24D291BE}" dt="2018-08-27T18:44:05.095" v="363" actId="2696"/>
        <pc:sldMkLst>
          <pc:docMk/>
          <pc:sldMk cId="4129374036" sldId="518"/>
        </pc:sldMkLst>
      </pc:sldChg>
      <pc:sldChg chg="del">
        <pc:chgData name="Becky Mann" userId="eb467d60-cff5-406f-b4ef-6c0aacb48478" providerId="ADAL" clId="{48794FBC-8BDC-48B0-8CAE-F59C24D291BE}" dt="2018-08-27T18:44:05.098" v="364" actId="2696"/>
        <pc:sldMkLst>
          <pc:docMk/>
          <pc:sldMk cId="3954134097" sldId="519"/>
        </pc:sldMkLst>
      </pc:sldChg>
      <pc:sldChg chg="del">
        <pc:chgData name="Becky Mann" userId="eb467d60-cff5-406f-b4ef-6c0aacb48478" providerId="ADAL" clId="{48794FBC-8BDC-48B0-8CAE-F59C24D291BE}" dt="2018-08-27T18:44:05.101" v="365" actId="2696"/>
        <pc:sldMkLst>
          <pc:docMk/>
          <pc:sldMk cId="3299103745" sldId="520"/>
        </pc:sldMkLst>
      </pc:sldChg>
      <pc:sldChg chg="del">
        <pc:chgData name="Becky Mann" userId="eb467d60-cff5-406f-b4ef-6c0aacb48478" providerId="ADAL" clId="{48794FBC-8BDC-48B0-8CAE-F59C24D291BE}" dt="2018-08-27T18:44:05.106" v="367" actId="2696"/>
        <pc:sldMkLst>
          <pc:docMk/>
          <pc:sldMk cId="3059455279" sldId="521"/>
        </pc:sldMkLst>
      </pc:sldChg>
      <pc:sldChg chg="del">
        <pc:chgData name="Becky Mann" userId="eb467d60-cff5-406f-b4ef-6c0aacb48478" providerId="ADAL" clId="{48794FBC-8BDC-48B0-8CAE-F59C24D291BE}" dt="2018-08-27T18:44:05.110" v="368" actId="2696"/>
        <pc:sldMkLst>
          <pc:docMk/>
          <pc:sldMk cId="93249487" sldId="522"/>
        </pc:sldMkLst>
      </pc:sldChg>
      <pc:sldChg chg="del">
        <pc:chgData name="Becky Mann" userId="eb467d60-cff5-406f-b4ef-6c0aacb48478" providerId="ADAL" clId="{48794FBC-8BDC-48B0-8CAE-F59C24D291BE}" dt="2018-08-27T18:44:05.104" v="366" actId="2696"/>
        <pc:sldMkLst>
          <pc:docMk/>
          <pc:sldMk cId="1074405918" sldId="523"/>
        </pc:sldMkLst>
      </pc:sldChg>
      <pc:sldChg chg="del">
        <pc:chgData name="Becky Mann" userId="eb467d60-cff5-406f-b4ef-6c0aacb48478" providerId="ADAL" clId="{48794FBC-8BDC-48B0-8CAE-F59C24D291BE}" dt="2018-08-27T18:40:32.317" v="316" actId="2696"/>
        <pc:sldMkLst>
          <pc:docMk/>
          <pc:sldMk cId="3787194476" sldId="524"/>
        </pc:sldMkLst>
      </pc:sldChg>
      <pc:sldChg chg="del">
        <pc:chgData name="Becky Mann" userId="eb467d60-cff5-406f-b4ef-6c0aacb48478" providerId="ADAL" clId="{48794FBC-8BDC-48B0-8CAE-F59C24D291BE}" dt="2018-08-27T18:40:32.331" v="317" actId="2696"/>
        <pc:sldMkLst>
          <pc:docMk/>
          <pc:sldMk cId="346260163" sldId="525"/>
        </pc:sldMkLst>
      </pc:sldChg>
      <pc:sldChg chg="del">
        <pc:chgData name="Becky Mann" userId="eb467d60-cff5-406f-b4ef-6c0aacb48478" providerId="ADAL" clId="{48794FBC-8BDC-48B0-8CAE-F59C24D291BE}" dt="2018-08-27T18:40:32.341" v="318" actId="2696"/>
        <pc:sldMkLst>
          <pc:docMk/>
          <pc:sldMk cId="36698480" sldId="526"/>
        </pc:sldMkLst>
      </pc:sldChg>
      <pc:sldChg chg="del">
        <pc:chgData name="Becky Mann" userId="eb467d60-cff5-406f-b4ef-6c0aacb48478" providerId="ADAL" clId="{48794FBC-8BDC-48B0-8CAE-F59C24D291BE}" dt="2018-08-27T18:40:32.353" v="319" actId="2696"/>
        <pc:sldMkLst>
          <pc:docMk/>
          <pc:sldMk cId="3013792632" sldId="527"/>
        </pc:sldMkLst>
      </pc:sldChg>
      <pc:sldChg chg="del">
        <pc:chgData name="Becky Mann" userId="eb467d60-cff5-406f-b4ef-6c0aacb48478" providerId="ADAL" clId="{48794FBC-8BDC-48B0-8CAE-F59C24D291BE}" dt="2018-08-27T18:40:32.364" v="320" actId="2696"/>
        <pc:sldMkLst>
          <pc:docMk/>
          <pc:sldMk cId="3968728569" sldId="528"/>
        </pc:sldMkLst>
      </pc:sldChg>
      <pc:sldChg chg="del">
        <pc:chgData name="Becky Mann" userId="eb467d60-cff5-406f-b4ef-6c0aacb48478" providerId="ADAL" clId="{48794FBC-8BDC-48B0-8CAE-F59C24D291BE}" dt="2018-08-27T18:40:32.377" v="321" actId="2696"/>
        <pc:sldMkLst>
          <pc:docMk/>
          <pc:sldMk cId="2218358883" sldId="529"/>
        </pc:sldMkLst>
      </pc:sldChg>
      <pc:sldChg chg="del">
        <pc:chgData name="Becky Mann" userId="eb467d60-cff5-406f-b4ef-6c0aacb48478" providerId="ADAL" clId="{48794FBC-8BDC-48B0-8CAE-F59C24D291BE}" dt="2018-08-27T18:40:32.389" v="322" actId="2696"/>
        <pc:sldMkLst>
          <pc:docMk/>
          <pc:sldMk cId="3866293513" sldId="530"/>
        </pc:sldMkLst>
      </pc:sldChg>
      <pc:sldChg chg="del">
        <pc:chgData name="Becky Mann" userId="eb467d60-cff5-406f-b4ef-6c0aacb48478" providerId="ADAL" clId="{48794FBC-8BDC-48B0-8CAE-F59C24D291BE}" dt="2018-08-27T18:40:32.403" v="323" actId="2696"/>
        <pc:sldMkLst>
          <pc:docMk/>
          <pc:sldMk cId="1512553497" sldId="531"/>
        </pc:sldMkLst>
      </pc:sldChg>
      <pc:sldChg chg="del">
        <pc:chgData name="Becky Mann" userId="eb467d60-cff5-406f-b4ef-6c0aacb48478" providerId="ADAL" clId="{48794FBC-8BDC-48B0-8CAE-F59C24D291BE}" dt="2018-08-27T18:40:32.418" v="324" actId="2696"/>
        <pc:sldMkLst>
          <pc:docMk/>
          <pc:sldMk cId="1042495792" sldId="532"/>
        </pc:sldMkLst>
      </pc:sldChg>
      <pc:sldChg chg="del">
        <pc:chgData name="Becky Mann" userId="eb467d60-cff5-406f-b4ef-6c0aacb48478" providerId="ADAL" clId="{48794FBC-8BDC-48B0-8CAE-F59C24D291BE}" dt="2018-08-27T18:40:32.440" v="326" actId="2696"/>
        <pc:sldMkLst>
          <pc:docMk/>
          <pc:sldMk cId="1737319653" sldId="533"/>
        </pc:sldMkLst>
      </pc:sldChg>
      <pc:sldChg chg="del">
        <pc:chgData name="Becky Mann" userId="eb467d60-cff5-406f-b4ef-6c0aacb48478" providerId="ADAL" clId="{48794FBC-8BDC-48B0-8CAE-F59C24D291BE}" dt="2018-08-27T18:40:32.451" v="327" actId="2696"/>
        <pc:sldMkLst>
          <pc:docMk/>
          <pc:sldMk cId="1474185117" sldId="534"/>
        </pc:sldMkLst>
      </pc:sldChg>
      <pc:sldChg chg="del">
        <pc:chgData name="Becky Mann" userId="eb467d60-cff5-406f-b4ef-6c0aacb48478" providerId="ADAL" clId="{48794FBC-8BDC-48B0-8CAE-F59C24D291BE}" dt="2018-08-27T18:40:32.464" v="328" actId="2696"/>
        <pc:sldMkLst>
          <pc:docMk/>
          <pc:sldMk cId="473399196" sldId="535"/>
        </pc:sldMkLst>
      </pc:sldChg>
      <pc:sldChg chg="del">
        <pc:chgData name="Becky Mann" userId="eb467d60-cff5-406f-b4ef-6c0aacb48478" providerId="ADAL" clId="{48794FBC-8BDC-48B0-8CAE-F59C24D291BE}" dt="2018-08-27T18:40:32.476" v="329" actId="2696"/>
        <pc:sldMkLst>
          <pc:docMk/>
          <pc:sldMk cId="3713860645" sldId="536"/>
        </pc:sldMkLst>
      </pc:sldChg>
      <pc:sldChg chg="del">
        <pc:chgData name="Becky Mann" userId="eb467d60-cff5-406f-b4ef-6c0aacb48478" providerId="ADAL" clId="{48794FBC-8BDC-48B0-8CAE-F59C24D291BE}" dt="2018-08-27T18:40:32.487" v="330" actId="2696"/>
        <pc:sldMkLst>
          <pc:docMk/>
          <pc:sldMk cId="2079711441" sldId="537"/>
        </pc:sldMkLst>
      </pc:sldChg>
      <pc:sldChg chg="del">
        <pc:chgData name="Becky Mann" userId="eb467d60-cff5-406f-b4ef-6c0aacb48478" providerId="ADAL" clId="{48794FBC-8BDC-48B0-8CAE-F59C24D291BE}" dt="2018-08-27T18:40:32.501" v="331" actId="2696"/>
        <pc:sldMkLst>
          <pc:docMk/>
          <pc:sldMk cId="818538074" sldId="538"/>
        </pc:sldMkLst>
      </pc:sldChg>
      <pc:sldChg chg="del">
        <pc:chgData name="Becky Mann" userId="eb467d60-cff5-406f-b4ef-6c0aacb48478" providerId="ADAL" clId="{48794FBC-8BDC-48B0-8CAE-F59C24D291BE}" dt="2018-08-27T18:40:32.512" v="332" actId="2696"/>
        <pc:sldMkLst>
          <pc:docMk/>
          <pc:sldMk cId="3598721495" sldId="539"/>
        </pc:sldMkLst>
      </pc:sldChg>
      <pc:sldChg chg="del">
        <pc:chgData name="Becky Mann" userId="eb467d60-cff5-406f-b4ef-6c0aacb48478" providerId="ADAL" clId="{48794FBC-8BDC-48B0-8CAE-F59C24D291BE}" dt="2018-08-27T18:40:32.526" v="333" actId="2696"/>
        <pc:sldMkLst>
          <pc:docMk/>
          <pc:sldMk cId="2332650786" sldId="540"/>
        </pc:sldMkLst>
      </pc:sldChg>
      <pc:sldChg chg="del">
        <pc:chgData name="Becky Mann" userId="eb467d60-cff5-406f-b4ef-6c0aacb48478" providerId="ADAL" clId="{48794FBC-8BDC-48B0-8CAE-F59C24D291BE}" dt="2018-08-27T18:40:32.539" v="334" actId="2696"/>
        <pc:sldMkLst>
          <pc:docMk/>
          <pc:sldMk cId="3826774726" sldId="541"/>
        </pc:sldMkLst>
      </pc:sldChg>
      <pc:sldChg chg="del">
        <pc:chgData name="Becky Mann" userId="eb467d60-cff5-406f-b4ef-6c0aacb48478" providerId="ADAL" clId="{48794FBC-8BDC-48B0-8CAE-F59C24D291BE}" dt="2018-08-27T18:40:32.551" v="335" actId="2696"/>
        <pc:sldMkLst>
          <pc:docMk/>
          <pc:sldMk cId="2978856742" sldId="542"/>
        </pc:sldMkLst>
      </pc:sldChg>
      <pc:sldChg chg="del">
        <pc:chgData name="Becky Mann" userId="eb467d60-cff5-406f-b4ef-6c0aacb48478" providerId="ADAL" clId="{48794FBC-8BDC-48B0-8CAE-F59C24D291BE}" dt="2018-08-27T18:40:32.570" v="336" actId="2696"/>
        <pc:sldMkLst>
          <pc:docMk/>
          <pc:sldMk cId="2890500830" sldId="543"/>
        </pc:sldMkLst>
      </pc:sldChg>
      <pc:sldChg chg="del">
        <pc:chgData name="Becky Mann" userId="eb467d60-cff5-406f-b4ef-6c0aacb48478" providerId="ADAL" clId="{48794FBC-8BDC-48B0-8CAE-F59C24D291BE}" dt="2018-08-27T18:40:32.430" v="325" actId="2696"/>
        <pc:sldMkLst>
          <pc:docMk/>
          <pc:sldMk cId="3502003805" sldId="544"/>
        </pc:sldMkLst>
      </pc:sldChg>
      <pc:sldChg chg="del">
        <pc:chgData name="Becky Mann" userId="eb467d60-cff5-406f-b4ef-6c0aacb48478" providerId="ADAL" clId="{48794FBC-8BDC-48B0-8CAE-F59C24D291BE}" dt="2018-08-27T18:40:32.624" v="341" actId="2696"/>
        <pc:sldMkLst>
          <pc:docMk/>
          <pc:sldMk cId="4057214376" sldId="545"/>
        </pc:sldMkLst>
      </pc:sldChg>
      <pc:sldChg chg="del">
        <pc:chgData name="Becky Mann" userId="eb467d60-cff5-406f-b4ef-6c0aacb48478" providerId="ADAL" clId="{48794FBC-8BDC-48B0-8CAE-F59C24D291BE}" dt="2018-08-27T18:40:32.637" v="342" actId="2696"/>
        <pc:sldMkLst>
          <pc:docMk/>
          <pc:sldMk cId="1753320419" sldId="546"/>
        </pc:sldMkLst>
      </pc:sldChg>
      <pc:sldChg chg="del">
        <pc:chgData name="Becky Mann" userId="eb467d60-cff5-406f-b4ef-6c0aacb48478" providerId="ADAL" clId="{48794FBC-8BDC-48B0-8CAE-F59C24D291BE}" dt="2018-08-27T18:40:32.664" v="344" actId="2696"/>
        <pc:sldMkLst>
          <pc:docMk/>
          <pc:sldMk cId="3885646038" sldId="547"/>
        </pc:sldMkLst>
      </pc:sldChg>
      <pc:sldChg chg="del">
        <pc:chgData name="Becky Mann" userId="eb467d60-cff5-406f-b4ef-6c0aacb48478" providerId="ADAL" clId="{48794FBC-8BDC-48B0-8CAE-F59C24D291BE}" dt="2018-08-27T18:40:32.678" v="345" actId="2696"/>
        <pc:sldMkLst>
          <pc:docMk/>
          <pc:sldMk cId="2131257287" sldId="548"/>
        </pc:sldMkLst>
      </pc:sldChg>
      <pc:sldChg chg="del">
        <pc:chgData name="Becky Mann" userId="eb467d60-cff5-406f-b4ef-6c0aacb48478" providerId="ADAL" clId="{48794FBC-8BDC-48B0-8CAE-F59C24D291BE}" dt="2018-08-27T18:40:32.692" v="346" actId="2696"/>
        <pc:sldMkLst>
          <pc:docMk/>
          <pc:sldMk cId="3105789096" sldId="550"/>
        </pc:sldMkLst>
      </pc:sldChg>
      <pc:sldChg chg="del">
        <pc:chgData name="Becky Mann" userId="eb467d60-cff5-406f-b4ef-6c0aacb48478" providerId="ADAL" clId="{48794FBC-8BDC-48B0-8CAE-F59C24D291BE}" dt="2018-08-27T18:40:32.707" v="347" actId="2696"/>
        <pc:sldMkLst>
          <pc:docMk/>
          <pc:sldMk cId="750674242" sldId="551"/>
        </pc:sldMkLst>
      </pc:sldChg>
      <pc:sldChg chg="del">
        <pc:chgData name="Becky Mann" userId="eb467d60-cff5-406f-b4ef-6c0aacb48478" providerId="ADAL" clId="{48794FBC-8BDC-48B0-8CAE-F59C24D291BE}" dt="2018-08-27T18:40:32.727" v="348" actId="2696"/>
        <pc:sldMkLst>
          <pc:docMk/>
          <pc:sldMk cId="4024969827" sldId="552"/>
        </pc:sldMkLst>
      </pc:sldChg>
      <pc:sldChg chg="del">
        <pc:chgData name="Becky Mann" userId="eb467d60-cff5-406f-b4ef-6c0aacb48478" providerId="ADAL" clId="{48794FBC-8BDC-48B0-8CAE-F59C24D291BE}" dt="2018-08-27T18:40:32.652" v="343" actId="2696"/>
        <pc:sldMkLst>
          <pc:docMk/>
          <pc:sldMk cId="2363219146" sldId="554"/>
        </pc:sldMkLst>
      </pc:sldChg>
      <pc:sldChg chg="del">
        <pc:chgData name="Becky Mann" userId="eb467d60-cff5-406f-b4ef-6c0aacb48478" providerId="ADAL" clId="{48794FBC-8BDC-48B0-8CAE-F59C24D291BE}" dt="2018-08-27T18:40:13.317" v="20" actId="2696"/>
        <pc:sldMkLst>
          <pc:docMk/>
          <pc:sldMk cId="2990496024" sldId="616"/>
        </pc:sldMkLst>
      </pc:sldChg>
      <pc:sldChg chg="del">
        <pc:chgData name="Becky Mann" userId="eb467d60-cff5-406f-b4ef-6c0aacb48478" providerId="ADAL" clId="{48794FBC-8BDC-48B0-8CAE-F59C24D291BE}" dt="2018-08-27T18:40:13.898" v="36" actId="2696"/>
        <pc:sldMkLst>
          <pc:docMk/>
          <pc:sldMk cId="664758064" sldId="617"/>
        </pc:sldMkLst>
      </pc:sldChg>
      <pc:sldChg chg="del">
        <pc:chgData name="Becky Mann" userId="eb467d60-cff5-406f-b4ef-6c0aacb48478" providerId="ADAL" clId="{48794FBC-8BDC-48B0-8CAE-F59C24D291BE}" dt="2018-08-27T18:40:14.753" v="62" actId="2696"/>
        <pc:sldMkLst>
          <pc:docMk/>
          <pc:sldMk cId="472640042" sldId="618"/>
        </pc:sldMkLst>
      </pc:sldChg>
      <pc:sldChg chg="del">
        <pc:chgData name="Becky Mann" userId="eb467d60-cff5-406f-b4ef-6c0aacb48478" providerId="ADAL" clId="{48794FBC-8BDC-48B0-8CAE-F59C24D291BE}" dt="2018-08-27T18:40:15.265" v="78" actId="2696"/>
        <pc:sldMkLst>
          <pc:docMk/>
          <pc:sldMk cId="2379548108" sldId="619"/>
        </pc:sldMkLst>
      </pc:sldChg>
      <pc:sldChg chg="del">
        <pc:chgData name="Becky Mann" userId="eb467d60-cff5-406f-b4ef-6c0aacb48478" providerId="ADAL" clId="{48794FBC-8BDC-48B0-8CAE-F59C24D291BE}" dt="2018-08-27T18:40:15.699" v="92" actId="2696"/>
        <pc:sldMkLst>
          <pc:docMk/>
          <pc:sldMk cId="1846803841" sldId="620"/>
        </pc:sldMkLst>
      </pc:sldChg>
      <pc:sldChg chg="del">
        <pc:chgData name="Becky Mann" userId="eb467d60-cff5-406f-b4ef-6c0aacb48478" providerId="ADAL" clId="{48794FBC-8BDC-48B0-8CAE-F59C24D291BE}" dt="2018-08-27T18:40:16.223" v="109" actId="2696"/>
        <pc:sldMkLst>
          <pc:docMk/>
          <pc:sldMk cId="2794724018" sldId="621"/>
        </pc:sldMkLst>
      </pc:sldChg>
      <pc:sldChg chg="del">
        <pc:chgData name="Becky Mann" userId="eb467d60-cff5-406f-b4ef-6c0aacb48478" providerId="ADAL" clId="{48794FBC-8BDC-48B0-8CAE-F59C24D291BE}" dt="2018-08-27T18:40:16.688" v="126" actId="2696"/>
        <pc:sldMkLst>
          <pc:docMk/>
          <pc:sldMk cId="59709307" sldId="622"/>
        </pc:sldMkLst>
      </pc:sldChg>
      <pc:sldChg chg="del">
        <pc:chgData name="Becky Mann" userId="eb467d60-cff5-406f-b4ef-6c0aacb48478" providerId="ADAL" clId="{48794FBC-8BDC-48B0-8CAE-F59C24D291BE}" dt="2018-08-27T18:40:17.266" v="146" actId="2696"/>
        <pc:sldMkLst>
          <pc:docMk/>
          <pc:sldMk cId="488428153" sldId="623"/>
        </pc:sldMkLst>
      </pc:sldChg>
      <pc:sldChg chg="del">
        <pc:chgData name="Becky Mann" userId="eb467d60-cff5-406f-b4ef-6c0aacb48478" providerId="ADAL" clId="{48794FBC-8BDC-48B0-8CAE-F59C24D291BE}" dt="2018-08-27T18:40:17.709" v="163" actId="2696"/>
        <pc:sldMkLst>
          <pc:docMk/>
          <pc:sldMk cId="3436260003" sldId="624"/>
        </pc:sldMkLst>
      </pc:sldChg>
      <pc:sldChg chg="del">
        <pc:chgData name="Becky Mann" userId="eb467d60-cff5-406f-b4ef-6c0aacb48478" providerId="ADAL" clId="{48794FBC-8BDC-48B0-8CAE-F59C24D291BE}" dt="2018-08-27T18:40:18.216" v="184" actId="2696"/>
        <pc:sldMkLst>
          <pc:docMk/>
          <pc:sldMk cId="2974889286" sldId="625"/>
        </pc:sldMkLst>
      </pc:sldChg>
      <pc:sldChg chg="del">
        <pc:chgData name="Becky Mann" userId="eb467d60-cff5-406f-b4ef-6c0aacb48478" providerId="ADAL" clId="{48794FBC-8BDC-48B0-8CAE-F59C24D291BE}" dt="2018-08-27T18:40:18.734" v="206" actId="2696"/>
        <pc:sldMkLst>
          <pc:docMk/>
          <pc:sldMk cId="584374151" sldId="626"/>
        </pc:sldMkLst>
      </pc:sldChg>
      <pc:sldChg chg="del">
        <pc:chgData name="Becky Mann" userId="eb467d60-cff5-406f-b4ef-6c0aacb48478" providerId="ADAL" clId="{48794FBC-8BDC-48B0-8CAE-F59C24D291BE}" dt="2018-08-27T18:40:19.221" v="229" actId="2696"/>
        <pc:sldMkLst>
          <pc:docMk/>
          <pc:sldMk cId="1555028205" sldId="627"/>
        </pc:sldMkLst>
      </pc:sldChg>
      <pc:sldChg chg="del">
        <pc:chgData name="Becky Mann" userId="eb467d60-cff5-406f-b4ef-6c0aacb48478" providerId="ADAL" clId="{48794FBC-8BDC-48B0-8CAE-F59C24D291BE}" dt="2018-08-27T18:40:19.471" v="241" actId="2696"/>
        <pc:sldMkLst>
          <pc:docMk/>
          <pc:sldMk cId="758005523" sldId="628"/>
        </pc:sldMkLst>
      </pc:sldChg>
      <pc:sldChg chg="del">
        <pc:chgData name="Becky Mann" userId="eb467d60-cff5-406f-b4ef-6c0aacb48478" providerId="ADAL" clId="{48794FBC-8BDC-48B0-8CAE-F59C24D291BE}" dt="2018-08-27T18:40:20.081" v="273" actId="2696"/>
        <pc:sldMkLst>
          <pc:docMk/>
          <pc:sldMk cId="3846105577" sldId="629"/>
        </pc:sldMkLst>
      </pc:sldChg>
      <pc:sldChg chg="del">
        <pc:chgData name="Becky Mann" userId="eb467d60-cff5-406f-b4ef-6c0aacb48478" providerId="ADAL" clId="{48794FBC-8BDC-48B0-8CAE-F59C24D291BE}" dt="2018-08-27T18:40:20.447" v="295" actId="2696"/>
        <pc:sldMkLst>
          <pc:docMk/>
          <pc:sldMk cId="3120876254" sldId="630"/>
        </pc:sldMkLst>
      </pc:sldChg>
      <pc:sldChg chg="del">
        <pc:chgData name="Becky Mann" userId="eb467d60-cff5-406f-b4ef-6c0aacb48478" providerId="ADAL" clId="{48794FBC-8BDC-48B0-8CAE-F59C24D291BE}" dt="2018-08-27T18:44:05.042" v="351" actId="2696"/>
        <pc:sldMkLst>
          <pc:docMk/>
          <pc:sldMk cId="2396218395" sldId="631"/>
        </pc:sldMkLst>
      </pc:sldChg>
      <pc:sldChg chg="del">
        <pc:chgData name="Becky Mann" userId="eb467d60-cff5-406f-b4ef-6c0aacb48478" providerId="ADAL" clId="{48794FBC-8BDC-48B0-8CAE-F59C24D291BE}" dt="2018-08-27T18:40:32.293" v="314" actId="2696"/>
        <pc:sldMkLst>
          <pc:docMk/>
          <pc:sldMk cId="850303076" sldId="632"/>
        </pc:sldMkLst>
      </pc:sldChg>
      <pc:sldChg chg="del">
        <pc:chgData name="Becky Mann" userId="eb467d60-cff5-406f-b4ef-6c0aacb48478" providerId="ADAL" clId="{48794FBC-8BDC-48B0-8CAE-F59C24D291BE}" dt="2018-08-27T18:40:32.604" v="339" actId="2696"/>
        <pc:sldMkLst>
          <pc:docMk/>
          <pc:sldMk cId="3387802632" sldId="633"/>
        </pc:sldMkLst>
      </pc:sldChg>
      <pc:sldChg chg="del">
        <pc:chgData name="Becky Mann" userId="eb467d60-cff5-406f-b4ef-6c0aacb48478" providerId="ADAL" clId="{48794FBC-8BDC-48B0-8CAE-F59C24D291BE}" dt="2018-08-27T18:40:12.788" v="6" actId="2696"/>
        <pc:sldMkLst>
          <pc:docMk/>
          <pc:sldMk cId="1634036377" sldId="638"/>
        </pc:sldMkLst>
      </pc:sldChg>
      <pc:sldChg chg="del">
        <pc:chgData name="Becky Mann" userId="eb467d60-cff5-406f-b4ef-6c0aacb48478" providerId="ADAL" clId="{48794FBC-8BDC-48B0-8CAE-F59C24D291BE}" dt="2018-08-27T18:40:13.280" v="19" actId="2696"/>
        <pc:sldMkLst>
          <pc:docMk/>
          <pc:sldMk cId="2024093079" sldId="639"/>
        </pc:sldMkLst>
      </pc:sldChg>
      <pc:sldChg chg="del">
        <pc:chgData name="Becky Mann" userId="eb467d60-cff5-406f-b4ef-6c0aacb48478" providerId="ADAL" clId="{48794FBC-8BDC-48B0-8CAE-F59C24D291BE}" dt="2018-08-27T18:40:13.352" v="21" actId="2696"/>
        <pc:sldMkLst>
          <pc:docMk/>
          <pc:sldMk cId="2517965188" sldId="640"/>
        </pc:sldMkLst>
      </pc:sldChg>
      <pc:sldChg chg="del">
        <pc:chgData name="Becky Mann" userId="eb467d60-cff5-406f-b4ef-6c0aacb48478" providerId="ADAL" clId="{48794FBC-8BDC-48B0-8CAE-F59C24D291BE}" dt="2018-08-27T18:40:13.824" v="34" actId="2696"/>
        <pc:sldMkLst>
          <pc:docMk/>
          <pc:sldMk cId="511777996" sldId="641"/>
        </pc:sldMkLst>
      </pc:sldChg>
      <pc:sldChg chg="del">
        <pc:chgData name="Becky Mann" userId="eb467d60-cff5-406f-b4ef-6c0aacb48478" providerId="ADAL" clId="{48794FBC-8BDC-48B0-8CAE-F59C24D291BE}" dt="2018-08-27T18:40:13.860" v="35" actId="2696"/>
        <pc:sldMkLst>
          <pc:docMk/>
          <pc:sldMk cId="3122133215" sldId="642"/>
        </pc:sldMkLst>
      </pc:sldChg>
      <pc:sldChg chg="del">
        <pc:chgData name="Becky Mann" userId="eb467d60-cff5-406f-b4ef-6c0aacb48478" providerId="ADAL" clId="{48794FBC-8BDC-48B0-8CAE-F59C24D291BE}" dt="2018-08-27T18:40:13.939" v="37" actId="2696"/>
        <pc:sldMkLst>
          <pc:docMk/>
          <pc:sldMk cId="269684172" sldId="643"/>
        </pc:sldMkLst>
      </pc:sldChg>
      <pc:sldChg chg="del">
        <pc:chgData name="Becky Mann" userId="eb467d60-cff5-406f-b4ef-6c0aacb48478" providerId="ADAL" clId="{48794FBC-8BDC-48B0-8CAE-F59C24D291BE}" dt="2018-08-27T18:40:14.695" v="60" actId="2696"/>
        <pc:sldMkLst>
          <pc:docMk/>
          <pc:sldMk cId="4081900043" sldId="644"/>
        </pc:sldMkLst>
      </pc:sldChg>
      <pc:sldChg chg="del">
        <pc:chgData name="Becky Mann" userId="eb467d60-cff5-406f-b4ef-6c0aacb48478" providerId="ADAL" clId="{48794FBC-8BDC-48B0-8CAE-F59C24D291BE}" dt="2018-08-27T18:40:14.721" v="61" actId="2696"/>
        <pc:sldMkLst>
          <pc:docMk/>
          <pc:sldMk cId="3282433047" sldId="645"/>
        </pc:sldMkLst>
      </pc:sldChg>
      <pc:sldChg chg="del">
        <pc:chgData name="Becky Mann" userId="eb467d60-cff5-406f-b4ef-6c0aacb48478" providerId="ADAL" clId="{48794FBC-8BDC-48B0-8CAE-F59C24D291BE}" dt="2018-08-27T18:40:14.785" v="63" actId="2696"/>
        <pc:sldMkLst>
          <pc:docMk/>
          <pc:sldMk cId="186546100" sldId="646"/>
        </pc:sldMkLst>
      </pc:sldChg>
      <pc:sldChg chg="del">
        <pc:chgData name="Becky Mann" userId="eb467d60-cff5-406f-b4ef-6c0aacb48478" providerId="ADAL" clId="{48794FBC-8BDC-48B0-8CAE-F59C24D291BE}" dt="2018-08-27T18:40:15.209" v="76" actId="2696"/>
        <pc:sldMkLst>
          <pc:docMk/>
          <pc:sldMk cId="3917002783" sldId="647"/>
        </pc:sldMkLst>
      </pc:sldChg>
      <pc:sldChg chg="del">
        <pc:chgData name="Becky Mann" userId="eb467d60-cff5-406f-b4ef-6c0aacb48478" providerId="ADAL" clId="{48794FBC-8BDC-48B0-8CAE-F59C24D291BE}" dt="2018-08-27T18:40:15.235" v="77" actId="2696"/>
        <pc:sldMkLst>
          <pc:docMk/>
          <pc:sldMk cId="1995203425" sldId="648"/>
        </pc:sldMkLst>
      </pc:sldChg>
      <pc:sldChg chg="del">
        <pc:chgData name="Becky Mann" userId="eb467d60-cff5-406f-b4ef-6c0aacb48478" providerId="ADAL" clId="{48794FBC-8BDC-48B0-8CAE-F59C24D291BE}" dt="2018-08-27T18:40:15.293" v="79" actId="2696"/>
        <pc:sldMkLst>
          <pc:docMk/>
          <pc:sldMk cId="2305945338" sldId="649"/>
        </pc:sldMkLst>
      </pc:sldChg>
      <pc:sldChg chg="del">
        <pc:chgData name="Becky Mann" userId="eb467d60-cff5-406f-b4ef-6c0aacb48478" providerId="ADAL" clId="{48794FBC-8BDC-48B0-8CAE-F59C24D291BE}" dt="2018-08-27T18:40:15.641" v="90" actId="2696"/>
        <pc:sldMkLst>
          <pc:docMk/>
          <pc:sldMk cId="1539231536" sldId="650"/>
        </pc:sldMkLst>
      </pc:sldChg>
      <pc:sldChg chg="del">
        <pc:chgData name="Becky Mann" userId="eb467d60-cff5-406f-b4ef-6c0aacb48478" providerId="ADAL" clId="{48794FBC-8BDC-48B0-8CAE-F59C24D291BE}" dt="2018-08-27T18:40:15.668" v="91" actId="2696"/>
        <pc:sldMkLst>
          <pc:docMk/>
          <pc:sldMk cId="1577475519" sldId="651"/>
        </pc:sldMkLst>
      </pc:sldChg>
      <pc:sldChg chg="del">
        <pc:chgData name="Becky Mann" userId="eb467d60-cff5-406f-b4ef-6c0aacb48478" providerId="ADAL" clId="{48794FBC-8BDC-48B0-8CAE-F59C24D291BE}" dt="2018-08-27T18:40:15.726" v="93" actId="2696"/>
        <pc:sldMkLst>
          <pc:docMk/>
          <pc:sldMk cId="1384308736" sldId="652"/>
        </pc:sldMkLst>
      </pc:sldChg>
      <pc:sldChg chg="del">
        <pc:chgData name="Becky Mann" userId="eb467d60-cff5-406f-b4ef-6c0aacb48478" providerId="ADAL" clId="{48794FBC-8BDC-48B0-8CAE-F59C24D291BE}" dt="2018-08-27T18:40:16.197" v="108" actId="2696"/>
        <pc:sldMkLst>
          <pc:docMk/>
          <pc:sldMk cId="2658457281" sldId="653"/>
        </pc:sldMkLst>
      </pc:sldChg>
      <pc:sldChg chg="del">
        <pc:chgData name="Becky Mann" userId="eb467d60-cff5-406f-b4ef-6c0aacb48478" providerId="ADAL" clId="{48794FBC-8BDC-48B0-8CAE-F59C24D291BE}" dt="2018-08-27T18:40:16.249" v="110" actId="2696"/>
        <pc:sldMkLst>
          <pc:docMk/>
          <pc:sldMk cId="755230011" sldId="654"/>
        </pc:sldMkLst>
      </pc:sldChg>
      <pc:sldChg chg="del">
        <pc:chgData name="Becky Mann" userId="eb467d60-cff5-406f-b4ef-6c0aacb48478" providerId="ADAL" clId="{48794FBC-8BDC-48B0-8CAE-F59C24D291BE}" dt="2018-08-27T18:40:16.637" v="124" actId="2696"/>
        <pc:sldMkLst>
          <pc:docMk/>
          <pc:sldMk cId="362051429" sldId="655"/>
        </pc:sldMkLst>
      </pc:sldChg>
      <pc:sldChg chg="del">
        <pc:chgData name="Becky Mann" userId="eb467d60-cff5-406f-b4ef-6c0aacb48478" providerId="ADAL" clId="{48794FBC-8BDC-48B0-8CAE-F59C24D291BE}" dt="2018-08-27T18:40:16.660" v="125" actId="2696"/>
        <pc:sldMkLst>
          <pc:docMk/>
          <pc:sldMk cId="2112357447" sldId="656"/>
        </pc:sldMkLst>
      </pc:sldChg>
      <pc:sldChg chg="del">
        <pc:chgData name="Becky Mann" userId="eb467d60-cff5-406f-b4ef-6c0aacb48478" providerId="ADAL" clId="{48794FBC-8BDC-48B0-8CAE-F59C24D291BE}" dt="2018-08-27T18:40:16.716" v="127" actId="2696"/>
        <pc:sldMkLst>
          <pc:docMk/>
          <pc:sldMk cId="296472173" sldId="657"/>
        </pc:sldMkLst>
      </pc:sldChg>
      <pc:sldChg chg="del">
        <pc:chgData name="Becky Mann" userId="eb467d60-cff5-406f-b4ef-6c0aacb48478" providerId="ADAL" clId="{48794FBC-8BDC-48B0-8CAE-F59C24D291BE}" dt="2018-08-27T18:40:17.218" v="144" actId="2696"/>
        <pc:sldMkLst>
          <pc:docMk/>
          <pc:sldMk cId="1822990733" sldId="658"/>
        </pc:sldMkLst>
      </pc:sldChg>
      <pc:sldChg chg="del">
        <pc:chgData name="Becky Mann" userId="eb467d60-cff5-406f-b4ef-6c0aacb48478" providerId="ADAL" clId="{48794FBC-8BDC-48B0-8CAE-F59C24D291BE}" dt="2018-08-27T18:40:17.240" v="145" actId="2696"/>
        <pc:sldMkLst>
          <pc:docMk/>
          <pc:sldMk cId="2339441362" sldId="659"/>
        </pc:sldMkLst>
      </pc:sldChg>
      <pc:sldChg chg="del">
        <pc:chgData name="Becky Mann" userId="eb467d60-cff5-406f-b4ef-6c0aacb48478" providerId="ADAL" clId="{48794FBC-8BDC-48B0-8CAE-F59C24D291BE}" dt="2018-08-27T18:40:17.292" v="147" actId="2696"/>
        <pc:sldMkLst>
          <pc:docMk/>
          <pc:sldMk cId="948670983" sldId="660"/>
        </pc:sldMkLst>
      </pc:sldChg>
      <pc:sldChg chg="del">
        <pc:chgData name="Becky Mann" userId="eb467d60-cff5-406f-b4ef-6c0aacb48478" providerId="ADAL" clId="{48794FBC-8BDC-48B0-8CAE-F59C24D291BE}" dt="2018-08-27T18:40:17.658" v="161" actId="2696"/>
        <pc:sldMkLst>
          <pc:docMk/>
          <pc:sldMk cId="861959269" sldId="661"/>
        </pc:sldMkLst>
      </pc:sldChg>
      <pc:sldChg chg="del">
        <pc:chgData name="Becky Mann" userId="eb467d60-cff5-406f-b4ef-6c0aacb48478" providerId="ADAL" clId="{48794FBC-8BDC-48B0-8CAE-F59C24D291BE}" dt="2018-08-27T18:40:17.684" v="162" actId="2696"/>
        <pc:sldMkLst>
          <pc:docMk/>
          <pc:sldMk cId="1620696309" sldId="662"/>
        </pc:sldMkLst>
      </pc:sldChg>
      <pc:sldChg chg="del">
        <pc:chgData name="Becky Mann" userId="eb467d60-cff5-406f-b4ef-6c0aacb48478" providerId="ADAL" clId="{48794FBC-8BDC-48B0-8CAE-F59C24D291BE}" dt="2018-08-27T18:40:17.741" v="164" actId="2696"/>
        <pc:sldMkLst>
          <pc:docMk/>
          <pc:sldMk cId="2018336127" sldId="663"/>
        </pc:sldMkLst>
      </pc:sldChg>
      <pc:sldChg chg="del">
        <pc:chgData name="Becky Mann" userId="eb467d60-cff5-406f-b4ef-6c0aacb48478" providerId="ADAL" clId="{48794FBC-8BDC-48B0-8CAE-F59C24D291BE}" dt="2018-08-27T18:40:18.173" v="182" actId="2696"/>
        <pc:sldMkLst>
          <pc:docMk/>
          <pc:sldMk cId="3472656769" sldId="664"/>
        </pc:sldMkLst>
      </pc:sldChg>
      <pc:sldChg chg="del">
        <pc:chgData name="Becky Mann" userId="eb467d60-cff5-406f-b4ef-6c0aacb48478" providerId="ADAL" clId="{48794FBC-8BDC-48B0-8CAE-F59C24D291BE}" dt="2018-08-27T18:40:18.195" v="183" actId="2696"/>
        <pc:sldMkLst>
          <pc:docMk/>
          <pc:sldMk cId="2381982159" sldId="665"/>
        </pc:sldMkLst>
      </pc:sldChg>
      <pc:sldChg chg="del">
        <pc:chgData name="Becky Mann" userId="eb467d60-cff5-406f-b4ef-6c0aacb48478" providerId="ADAL" clId="{48794FBC-8BDC-48B0-8CAE-F59C24D291BE}" dt="2018-08-27T18:40:18.237" v="185" actId="2696"/>
        <pc:sldMkLst>
          <pc:docMk/>
          <pc:sldMk cId="3534510425" sldId="666"/>
        </pc:sldMkLst>
      </pc:sldChg>
      <pc:sldChg chg="del">
        <pc:chgData name="Becky Mann" userId="eb467d60-cff5-406f-b4ef-6c0aacb48478" providerId="ADAL" clId="{48794FBC-8BDC-48B0-8CAE-F59C24D291BE}" dt="2018-08-27T18:40:18.687" v="204" actId="2696"/>
        <pc:sldMkLst>
          <pc:docMk/>
          <pc:sldMk cId="2568965229" sldId="667"/>
        </pc:sldMkLst>
      </pc:sldChg>
      <pc:sldChg chg="del">
        <pc:chgData name="Becky Mann" userId="eb467d60-cff5-406f-b4ef-6c0aacb48478" providerId="ADAL" clId="{48794FBC-8BDC-48B0-8CAE-F59C24D291BE}" dt="2018-08-27T18:40:18.708" v="205" actId="2696"/>
        <pc:sldMkLst>
          <pc:docMk/>
          <pc:sldMk cId="118357221" sldId="668"/>
        </pc:sldMkLst>
      </pc:sldChg>
      <pc:sldChg chg="del">
        <pc:chgData name="Becky Mann" userId="eb467d60-cff5-406f-b4ef-6c0aacb48478" providerId="ADAL" clId="{48794FBC-8BDC-48B0-8CAE-F59C24D291BE}" dt="2018-08-27T18:40:18.756" v="207" actId="2696"/>
        <pc:sldMkLst>
          <pc:docMk/>
          <pc:sldMk cId="3648689289" sldId="669"/>
        </pc:sldMkLst>
      </pc:sldChg>
      <pc:sldChg chg="del">
        <pc:chgData name="Becky Mann" userId="eb467d60-cff5-406f-b4ef-6c0aacb48478" providerId="ADAL" clId="{48794FBC-8BDC-48B0-8CAE-F59C24D291BE}" dt="2018-08-27T18:40:19.177" v="227" actId="2696"/>
        <pc:sldMkLst>
          <pc:docMk/>
          <pc:sldMk cId="2286170175" sldId="670"/>
        </pc:sldMkLst>
      </pc:sldChg>
      <pc:sldChg chg="del">
        <pc:chgData name="Becky Mann" userId="eb467d60-cff5-406f-b4ef-6c0aacb48478" providerId="ADAL" clId="{48794FBC-8BDC-48B0-8CAE-F59C24D291BE}" dt="2018-08-27T18:40:19.197" v="228" actId="2696"/>
        <pc:sldMkLst>
          <pc:docMk/>
          <pc:sldMk cId="1886997656" sldId="671"/>
        </pc:sldMkLst>
      </pc:sldChg>
      <pc:sldChg chg="del">
        <pc:chgData name="Becky Mann" userId="eb467d60-cff5-406f-b4ef-6c0aacb48478" providerId="ADAL" clId="{48794FBC-8BDC-48B0-8CAE-F59C24D291BE}" dt="2018-08-27T18:40:19.245" v="230" actId="2696"/>
        <pc:sldMkLst>
          <pc:docMk/>
          <pc:sldMk cId="2850725148" sldId="672"/>
        </pc:sldMkLst>
      </pc:sldChg>
      <pc:sldChg chg="del">
        <pc:chgData name="Becky Mann" userId="eb467d60-cff5-406f-b4ef-6c0aacb48478" providerId="ADAL" clId="{48794FBC-8BDC-48B0-8CAE-F59C24D291BE}" dt="2018-08-27T18:40:19.426" v="239" actId="2696"/>
        <pc:sldMkLst>
          <pc:docMk/>
          <pc:sldMk cId="366356145" sldId="673"/>
        </pc:sldMkLst>
      </pc:sldChg>
      <pc:sldChg chg="del">
        <pc:chgData name="Becky Mann" userId="eb467d60-cff5-406f-b4ef-6c0aacb48478" providerId="ADAL" clId="{48794FBC-8BDC-48B0-8CAE-F59C24D291BE}" dt="2018-08-27T18:40:19.448" v="240" actId="2696"/>
        <pc:sldMkLst>
          <pc:docMk/>
          <pc:sldMk cId="4153455212" sldId="674"/>
        </pc:sldMkLst>
      </pc:sldChg>
      <pc:sldChg chg="del">
        <pc:chgData name="Becky Mann" userId="eb467d60-cff5-406f-b4ef-6c0aacb48478" providerId="ADAL" clId="{48794FBC-8BDC-48B0-8CAE-F59C24D291BE}" dt="2018-08-27T18:40:19.489" v="242" actId="2696"/>
        <pc:sldMkLst>
          <pc:docMk/>
          <pc:sldMk cId="1309562562" sldId="675"/>
        </pc:sldMkLst>
      </pc:sldChg>
      <pc:sldChg chg="del">
        <pc:chgData name="Becky Mann" userId="eb467d60-cff5-406f-b4ef-6c0aacb48478" providerId="ADAL" clId="{48794FBC-8BDC-48B0-8CAE-F59C24D291BE}" dt="2018-08-27T18:40:20.049" v="271" actId="2696"/>
        <pc:sldMkLst>
          <pc:docMk/>
          <pc:sldMk cId="3656723371" sldId="676"/>
        </pc:sldMkLst>
      </pc:sldChg>
      <pc:sldChg chg="del">
        <pc:chgData name="Becky Mann" userId="eb467d60-cff5-406f-b4ef-6c0aacb48478" providerId="ADAL" clId="{48794FBC-8BDC-48B0-8CAE-F59C24D291BE}" dt="2018-08-27T18:40:20.063" v="272" actId="2696"/>
        <pc:sldMkLst>
          <pc:docMk/>
          <pc:sldMk cId="4110962285" sldId="677"/>
        </pc:sldMkLst>
      </pc:sldChg>
      <pc:sldChg chg="del">
        <pc:chgData name="Becky Mann" userId="eb467d60-cff5-406f-b4ef-6c0aacb48478" providerId="ADAL" clId="{48794FBC-8BDC-48B0-8CAE-F59C24D291BE}" dt="2018-08-27T18:40:20.097" v="274" actId="2696"/>
        <pc:sldMkLst>
          <pc:docMk/>
          <pc:sldMk cId="4130221486" sldId="678"/>
        </pc:sldMkLst>
      </pc:sldChg>
      <pc:sldChg chg="del">
        <pc:chgData name="Becky Mann" userId="eb467d60-cff5-406f-b4ef-6c0aacb48478" providerId="ADAL" clId="{48794FBC-8BDC-48B0-8CAE-F59C24D291BE}" dt="2018-08-27T18:40:20.430" v="294" actId="2696"/>
        <pc:sldMkLst>
          <pc:docMk/>
          <pc:sldMk cId="3517428503" sldId="679"/>
        </pc:sldMkLst>
      </pc:sldChg>
      <pc:sldChg chg="del">
        <pc:chgData name="Becky Mann" userId="eb467d60-cff5-406f-b4ef-6c0aacb48478" providerId="ADAL" clId="{48794FBC-8BDC-48B0-8CAE-F59C24D291BE}" dt="2018-08-27T18:40:20.466" v="296" actId="2696"/>
        <pc:sldMkLst>
          <pc:docMk/>
          <pc:sldMk cId="2456168155" sldId="680"/>
        </pc:sldMkLst>
      </pc:sldChg>
      <pc:sldChg chg="del">
        <pc:chgData name="Becky Mann" userId="eb467d60-cff5-406f-b4ef-6c0aacb48478" providerId="ADAL" clId="{48794FBC-8BDC-48B0-8CAE-F59C24D291BE}" dt="2018-08-27T18:40:20.707" v="312" actId="2696"/>
        <pc:sldMkLst>
          <pc:docMk/>
          <pc:sldMk cId="1013261945" sldId="681"/>
        </pc:sldMkLst>
      </pc:sldChg>
      <pc:sldChg chg="del">
        <pc:chgData name="Becky Mann" userId="eb467d60-cff5-406f-b4ef-6c0aacb48478" providerId="ADAL" clId="{48794FBC-8BDC-48B0-8CAE-F59C24D291BE}" dt="2018-08-27T18:40:20.719" v="313" actId="2696"/>
        <pc:sldMkLst>
          <pc:docMk/>
          <pc:sldMk cId="2846032512" sldId="682"/>
        </pc:sldMkLst>
      </pc:sldChg>
      <pc:sldChg chg="del">
        <pc:chgData name="Becky Mann" userId="eb467d60-cff5-406f-b4ef-6c0aacb48478" providerId="ADAL" clId="{48794FBC-8BDC-48B0-8CAE-F59C24D291BE}" dt="2018-08-27T18:44:05.048" v="352" actId="2696"/>
        <pc:sldMkLst>
          <pc:docMk/>
          <pc:sldMk cId="1713473030" sldId="683"/>
        </pc:sldMkLst>
      </pc:sldChg>
      <pc:sldChg chg="del">
        <pc:chgData name="Becky Mann" userId="eb467d60-cff5-406f-b4ef-6c0aacb48478" providerId="ADAL" clId="{48794FBC-8BDC-48B0-8CAE-F59C24D291BE}" dt="2018-08-27T18:44:05.114" v="369" actId="2696"/>
        <pc:sldMkLst>
          <pc:docMk/>
          <pc:sldMk cId="620792703" sldId="684"/>
        </pc:sldMkLst>
      </pc:sldChg>
      <pc:sldChg chg="del">
        <pc:chgData name="Becky Mann" userId="eb467d60-cff5-406f-b4ef-6c0aacb48478" providerId="ADAL" clId="{48794FBC-8BDC-48B0-8CAE-F59C24D291BE}" dt="2018-08-27T18:44:05.038" v="350" actId="2696"/>
        <pc:sldMkLst>
          <pc:docMk/>
          <pc:sldMk cId="488570278" sldId="685"/>
        </pc:sldMkLst>
      </pc:sldChg>
      <pc:sldChg chg="del">
        <pc:chgData name="Becky Mann" userId="eb467d60-cff5-406f-b4ef-6c0aacb48478" providerId="ADAL" clId="{48794FBC-8BDC-48B0-8CAE-F59C24D291BE}" dt="2018-08-27T18:40:32.305" v="315" actId="2696"/>
        <pc:sldMkLst>
          <pc:docMk/>
          <pc:sldMk cId="2089731175" sldId="686"/>
        </pc:sldMkLst>
      </pc:sldChg>
      <pc:sldChg chg="del">
        <pc:chgData name="Becky Mann" userId="eb467d60-cff5-406f-b4ef-6c0aacb48478" providerId="ADAL" clId="{48794FBC-8BDC-48B0-8CAE-F59C24D291BE}" dt="2018-08-27T18:40:32.583" v="337" actId="2696"/>
        <pc:sldMkLst>
          <pc:docMk/>
          <pc:sldMk cId="3441121510" sldId="687"/>
        </pc:sldMkLst>
      </pc:sldChg>
      <pc:sldChg chg="del">
        <pc:chgData name="Becky Mann" userId="eb467d60-cff5-406f-b4ef-6c0aacb48478" providerId="ADAL" clId="{48794FBC-8BDC-48B0-8CAE-F59C24D291BE}" dt="2018-08-27T18:40:32.591" v="338" actId="2696"/>
        <pc:sldMkLst>
          <pc:docMk/>
          <pc:sldMk cId="3757876049" sldId="688"/>
        </pc:sldMkLst>
      </pc:sldChg>
      <pc:sldChg chg="del">
        <pc:chgData name="Becky Mann" userId="eb467d60-cff5-406f-b4ef-6c0aacb48478" providerId="ADAL" clId="{48794FBC-8BDC-48B0-8CAE-F59C24D291BE}" dt="2018-08-27T18:40:32.613" v="340" actId="2696"/>
        <pc:sldMkLst>
          <pc:docMk/>
          <pc:sldMk cId="2777098661" sldId="689"/>
        </pc:sldMkLst>
      </pc:sldChg>
      <pc:sldChg chg="del">
        <pc:chgData name="Becky Mann" userId="eb467d60-cff5-406f-b4ef-6c0aacb48478" providerId="ADAL" clId="{48794FBC-8BDC-48B0-8CAE-F59C24D291BE}" dt="2018-08-27T18:40:32.742" v="349" actId="2696"/>
        <pc:sldMkLst>
          <pc:docMk/>
          <pc:sldMk cId="1209565022" sldId="690"/>
        </pc:sldMkLst>
      </pc:sldChg>
      <pc:sldChg chg="del">
        <pc:chgData name="Becky Mann" userId="eb467d60-cff5-406f-b4ef-6c0aacb48478" providerId="ADAL" clId="{48794FBC-8BDC-48B0-8CAE-F59C24D291BE}" dt="2018-08-27T18:40:12.756" v="5" actId="2696"/>
        <pc:sldMkLst>
          <pc:docMk/>
          <pc:sldMk cId="2610899193" sldId="700"/>
        </pc:sldMkLst>
      </pc:sldChg>
      <pc:sldChg chg="del">
        <pc:chgData name="Becky Mann" userId="eb467d60-cff5-406f-b4ef-6c0aacb48478" providerId="ADAL" clId="{48794FBC-8BDC-48B0-8CAE-F59C24D291BE}" dt="2018-08-27T18:40:12.605" v="1" actId="2696"/>
        <pc:sldMkLst>
          <pc:docMk/>
          <pc:sldMk cId="985102725" sldId="701"/>
        </pc:sldMkLst>
      </pc:sldChg>
      <pc:sldChg chg="del">
        <pc:chgData name="Becky Mann" userId="eb467d60-cff5-406f-b4ef-6c0aacb48478" providerId="ADAL" clId="{48794FBC-8BDC-48B0-8CAE-F59C24D291BE}" dt="2018-08-27T18:40:12.646" v="2" actId="2696"/>
        <pc:sldMkLst>
          <pc:docMk/>
          <pc:sldMk cId="733213307" sldId="702"/>
        </pc:sldMkLst>
      </pc:sldChg>
      <pc:sldChg chg="del">
        <pc:chgData name="Becky Mann" userId="eb467d60-cff5-406f-b4ef-6c0aacb48478" providerId="ADAL" clId="{48794FBC-8BDC-48B0-8CAE-F59C24D291BE}" dt="2018-08-27T18:40:12.684" v="3" actId="2696"/>
        <pc:sldMkLst>
          <pc:docMk/>
          <pc:sldMk cId="4249051692" sldId="703"/>
        </pc:sldMkLst>
      </pc:sldChg>
      <pc:sldChg chg="del">
        <pc:chgData name="Becky Mann" userId="eb467d60-cff5-406f-b4ef-6c0aacb48478" providerId="ADAL" clId="{48794FBC-8BDC-48B0-8CAE-F59C24D291BE}" dt="2018-08-27T18:40:12.719"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A hard disk connected to a computer via a USB port could be described as "Direct Attached Storage."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True.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connection would a NAS device use?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Network Attached Storage (NAS) means using either a cabled (Ethernet) or Wi-Fi link to the network.</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admin tool or screen would you use to configure a Windows computer to join a domain?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Via the System applet in Control Panel or via the Settings app (Access work or school).</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Any version or edition of Windows can be used to share files with other users.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True—non-server editions are restricted in the number of simultaneous clients though.</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How could you access a network folder called DATA on a network server called TOWER1 using the Explorer address bar?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By entering the UNC path: \\TOWER1\DATA</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mapped drive?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folder shared by a network server that the client connects to via a drive letter that redirects to the network share name (\\Server\Folder).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protocol would be used to provide encrypted file downloads from a web server?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HTTPS—HyperText Transfer Protocol with Secure Sockets Layer/Transport Layer Security (SSL/TLS).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made a backup of system data using a removable hard disk. What should you do next?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Store the disk in a secure location—preferably in a different place to the PC.</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0285735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4 / Unit 4 / Using Shared Storage</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8503030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3E7BB-6768-4F42-B4F9-F2B97AC8D778}"/>
              </a:ext>
            </a:extLst>
          </p:cNvPr>
          <p:cNvSpPr>
            <a:spLocks noGrp="1"/>
          </p:cNvSpPr>
          <p:nvPr>
            <p:ph type="title"/>
          </p:nvPr>
        </p:nvSpPr>
        <p:spPr/>
        <p:txBody>
          <a:bodyPr/>
          <a:lstStyle/>
          <a:p>
            <a:r>
              <a:rPr lang="en-US" dirty="0"/>
              <a:t>Browsing Network Shares and Drives (2)</a:t>
            </a:r>
          </a:p>
        </p:txBody>
      </p:sp>
      <p:sp>
        <p:nvSpPr>
          <p:cNvPr id="3" name="Content Placeholder 2">
            <a:extLst>
              <a:ext uri="{FF2B5EF4-FFF2-40B4-BE49-F238E27FC236}">
                <a16:creationId xmlns:a16="http://schemas.microsoft.com/office/drawing/2014/main" id="{7743C3FB-5D6D-4078-8321-FBD4D6A034CC}"/>
              </a:ext>
            </a:extLst>
          </p:cNvPr>
          <p:cNvSpPr>
            <a:spLocks noGrp="1"/>
          </p:cNvSpPr>
          <p:nvPr>
            <p:ph sz="half" idx="1"/>
          </p:nvPr>
        </p:nvSpPr>
        <p:spPr/>
        <p:txBody>
          <a:bodyPr/>
          <a:lstStyle/>
          <a:p>
            <a:r>
              <a:rPr lang="en-US" dirty="0"/>
              <a:t>Map a shared folder as a local drive</a:t>
            </a:r>
          </a:p>
        </p:txBody>
      </p:sp>
      <p:pic>
        <p:nvPicPr>
          <p:cNvPr id="8" name="Content Placeholder 7" descr="Mapping a network drive. Screenshot used with permission from Microsoft.">
            <a:extLst>
              <a:ext uri="{FF2B5EF4-FFF2-40B4-BE49-F238E27FC236}">
                <a16:creationId xmlns:a16="http://schemas.microsoft.com/office/drawing/2014/main" id="{025D0451-2713-4309-A196-72F91A068B26}"/>
              </a:ext>
            </a:extLst>
          </p:cNvPr>
          <p:cNvPicPr>
            <a:picLocks noGrp="1"/>
          </p:cNvPicPr>
          <p:nvPr>
            <p:ph sz="quarter" idx="12"/>
          </p:nvPr>
        </p:nvPicPr>
        <p:blipFill>
          <a:blip r:embed="rId2"/>
          <a:stretch>
            <a:fillRect/>
          </a:stretch>
        </p:blipFill>
        <p:spPr bwMode="auto">
          <a:xfrm>
            <a:off x="456069" y="914400"/>
            <a:ext cx="5215612" cy="2743200"/>
          </a:xfrm>
          <a:prstGeom prst="rect">
            <a:avLst/>
          </a:prstGeom>
          <a:noFill/>
          <a:ln>
            <a:noFill/>
          </a:ln>
        </p:spPr>
      </p:pic>
      <p:pic>
        <p:nvPicPr>
          <p:cNvPr id="9" name="Content Placeholder 8" descr="The &quot;CERTS&quot; share has been mapped as drive M on the local PC. Screenshot used with permission from Microsoft.">
            <a:extLst>
              <a:ext uri="{FF2B5EF4-FFF2-40B4-BE49-F238E27FC236}">
                <a16:creationId xmlns:a16="http://schemas.microsoft.com/office/drawing/2014/main" id="{1277BF9D-5273-41E9-AF7E-920707A9A3FF}"/>
              </a:ext>
            </a:extLst>
          </p:cNvPr>
          <p:cNvPicPr>
            <a:picLocks noGrp="1"/>
          </p:cNvPicPr>
          <p:nvPr>
            <p:ph sz="quarter" idx="13"/>
          </p:nvPr>
        </p:nvPicPr>
        <p:blipFill>
          <a:blip r:embed="rId3"/>
          <a:stretch>
            <a:fillRect/>
          </a:stretch>
        </p:blipFill>
        <p:spPr bwMode="auto">
          <a:xfrm>
            <a:off x="1150115" y="3749675"/>
            <a:ext cx="3827519" cy="2743200"/>
          </a:xfrm>
          <a:prstGeom prst="rect">
            <a:avLst/>
          </a:prstGeom>
          <a:noFill/>
          <a:ln>
            <a:noFill/>
          </a:ln>
        </p:spPr>
      </p:pic>
      <p:sp>
        <p:nvSpPr>
          <p:cNvPr id="4" name="Footer Placeholder 3">
            <a:extLst>
              <a:ext uri="{FF2B5EF4-FFF2-40B4-BE49-F238E27FC236}">
                <a16:creationId xmlns:a16="http://schemas.microsoft.com/office/drawing/2014/main" id="{A40475FD-1D31-4F64-A045-A27AB226F49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7956F22-F9E5-4E4F-8D23-9ED9BA5E393A}"/>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512553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91122-898D-4442-BC9E-FFC309278185}"/>
              </a:ext>
            </a:extLst>
          </p:cNvPr>
          <p:cNvSpPr>
            <a:spLocks noGrp="1"/>
          </p:cNvSpPr>
          <p:nvPr>
            <p:ph type="title"/>
          </p:nvPr>
        </p:nvSpPr>
        <p:spPr/>
        <p:txBody>
          <a:bodyPr/>
          <a:lstStyle/>
          <a:p>
            <a:r>
              <a:rPr lang="en-US" dirty="0"/>
              <a:t>Hosted Sharing and Storage</a:t>
            </a:r>
          </a:p>
        </p:txBody>
      </p:sp>
      <p:sp>
        <p:nvSpPr>
          <p:cNvPr id="3" name="Content Placeholder 2">
            <a:extLst>
              <a:ext uri="{FF2B5EF4-FFF2-40B4-BE49-F238E27FC236}">
                <a16:creationId xmlns:a16="http://schemas.microsoft.com/office/drawing/2014/main" id="{19B1C679-DB0F-4581-8A9D-A099B1CC67FC}"/>
              </a:ext>
            </a:extLst>
          </p:cNvPr>
          <p:cNvSpPr>
            <a:spLocks noGrp="1"/>
          </p:cNvSpPr>
          <p:nvPr>
            <p:ph sz="half" idx="1"/>
          </p:nvPr>
        </p:nvSpPr>
        <p:spPr/>
        <p:txBody>
          <a:bodyPr>
            <a:normAutofit fontScale="70000" lnSpcReduction="20000"/>
          </a:bodyPr>
          <a:lstStyle/>
          <a:p>
            <a:r>
              <a:rPr lang="en-US" dirty="0"/>
              <a:t>HTTP/HTTPS and file downloads</a:t>
            </a:r>
          </a:p>
          <a:p>
            <a:pPr lvl="1"/>
            <a:r>
              <a:rPr lang="en-US" dirty="0"/>
              <a:t>Upload files to a web server</a:t>
            </a:r>
          </a:p>
          <a:p>
            <a:pPr lvl="1"/>
            <a:r>
              <a:rPr lang="en-US" dirty="0"/>
              <a:t>Clients can download using a link or URL over HTTP/HTTPS</a:t>
            </a:r>
          </a:p>
          <a:p>
            <a:pPr lvl="1"/>
            <a:r>
              <a:rPr lang="en-US" dirty="0"/>
              <a:t>Website can require authentication if necessary</a:t>
            </a:r>
          </a:p>
          <a:p>
            <a:r>
              <a:rPr lang="en-US" dirty="0"/>
              <a:t>File Transfer Protocol (FTP)</a:t>
            </a:r>
          </a:p>
          <a:p>
            <a:pPr lvl="1"/>
            <a:r>
              <a:rPr lang="en-US" dirty="0"/>
              <a:t>More efficient than HTTP/HTTPS</a:t>
            </a:r>
          </a:p>
          <a:p>
            <a:pPr lvl="1"/>
            <a:r>
              <a:rPr lang="en-US" dirty="0"/>
              <a:t>Most browsers support basic FTP functionality but a dedicated FTP client is usually preferable</a:t>
            </a:r>
          </a:p>
          <a:p>
            <a:pPr lvl="1"/>
            <a:r>
              <a:rPr lang="en-US" dirty="0"/>
              <a:t>More secure to use encrypted types of FTP</a:t>
            </a:r>
          </a:p>
        </p:txBody>
      </p:sp>
      <p:pic>
        <p:nvPicPr>
          <p:cNvPr id="7" name="Content Placeholder 6" descr="Configuring the FileZilla FTP client to use a secure server.">
            <a:extLst>
              <a:ext uri="{FF2B5EF4-FFF2-40B4-BE49-F238E27FC236}">
                <a16:creationId xmlns:a16="http://schemas.microsoft.com/office/drawing/2014/main" id="{FFC71630-96A2-4741-BAA7-58DB48770932}"/>
              </a:ext>
            </a:extLst>
          </p:cNvPr>
          <p:cNvPicPr>
            <a:picLocks noGrp="1"/>
          </p:cNvPicPr>
          <p:nvPr>
            <p:ph sz="half" idx="2"/>
          </p:nvPr>
        </p:nvPicPr>
        <p:blipFill>
          <a:blip r:embed="rId2"/>
          <a:stretch>
            <a:fillRect/>
          </a:stretch>
        </p:blipFill>
        <p:spPr>
          <a:xfrm>
            <a:off x="6324947" y="1508399"/>
            <a:ext cx="5542857" cy="4390476"/>
          </a:xfrm>
          <a:prstGeom prst="rect">
            <a:avLst/>
          </a:prstGeom>
        </p:spPr>
      </p:pic>
      <p:sp>
        <p:nvSpPr>
          <p:cNvPr id="4" name="Footer Placeholder 3">
            <a:extLst>
              <a:ext uri="{FF2B5EF4-FFF2-40B4-BE49-F238E27FC236}">
                <a16:creationId xmlns:a16="http://schemas.microsoft.com/office/drawing/2014/main" id="{A3658868-96D7-481E-8CCC-C41F1AD9315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44FE020-9F6F-42C9-8A89-64567ED42760}"/>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042495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8DFA82-C48F-46B6-BEDC-58977E906385}"/>
              </a:ext>
            </a:extLst>
          </p:cNvPr>
          <p:cNvSpPr>
            <a:spLocks noGrp="1"/>
          </p:cNvSpPr>
          <p:nvPr>
            <p:ph idx="1"/>
          </p:nvPr>
        </p:nvSpPr>
        <p:spPr/>
        <p:txBody>
          <a:bodyPr>
            <a:normAutofit/>
          </a:bodyPr>
          <a:lstStyle/>
          <a:p>
            <a:r>
              <a:rPr lang="en-US" dirty="0"/>
              <a:t>Cloud computing versus hosted storage</a:t>
            </a:r>
          </a:p>
          <a:p>
            <a:pPr lvl="1"/>
            <a:r>
              <a:rPr lang="en-US" dirty="0"/>
              <a:t>Pay-per-use (metered service)</a:t>
            </a:r>
          </a:p>
          <a:p>
            <a:pPr lvl="1"/>
            <a:r>
              <a:rPr lang="en-US" dirty="0"/>
              <a:t>Rapid elasticity/scalability</a:t>
            </a:r>
          </a:p>
          <a:p>
            <a:r>
              <a:rPr lang="en-US" dirty="0"/>
              <a:t>Cloud depends on resource pooling and virtualization</a:t>
            </a:r>
          </a:p>
          <a:p>
            <a:pPr lvl="1"/>
            <a:r>
              <a:rPr lang="en-US" dirty="0"/>
              <a:t>Less visibility </a:t>
            </a:r>
            <a:r>
              <a:rPr lang="en-US"/>
              <a:t>and control </a:t>
            </a:r>
            <a:r>
              <a:rPr lang="en-US" dirty="0"/>
              <a:t>about where your data is actually stored compared to hosted solutions</a:t>
            </a:r>
          </a:p>
          <a:p>
            <a:pPr lvl="1"/>
            <a:endParaRPr lang="en-US" dirty="0"/>
          </a:p>
        </p:txBody>
      </p:sp>
      <p:sp>
        <p:nvSpPr>
          <p:cNvPr id="3" name="Title 2">
            <a:extLst>
              <a:ext uri="{FF2B5EF4-FFF2-40B4-BE49-F238E27FC236}">
                <a16:creationId xmlns:a16="http://schemas.microsoft.com/office/drawing/2014/main" id="{54460203-D1B7-4DE3-808C-CA4566A5B588}"/>
              </a:ext>
            </a:extLst>
          </p:cNvPr>
          <p:cNvSpPr>
            <a:spLocks noGrp="1"/>
          </p:cNvSpPr>
          <p:nvPr>
            <p:ph type="title"/>
          </p:nvPr>
        </p:nvSpPr>
        <p:spPr/>
        <p:txBody>
          <a:bodyPr/>
          <a:lstStyle/>
          <a:p>
            <a:r>
              <a:rPr lang="en-US" dirty="0"/>
              <a:t>Cloud Computing</a:t>
            </a:r>
          </a:p>
        </p:txBody>
      </p:sp>
      <p:sp>
        <p:nvSpPr>
          <p:cNvPr id="4" name="Footer Placeholder 3">
            <a:extLst>
              <a:ext uri="{FF2B5EF4-FFF2-40B4-BE49-F238E27FC236}">
                <a16:creationId xmlns:a16="http://schemas.microsoft.com/office/drawing/2014/main" id="{CDBBA4B4-F4C6-480A-A347-F52BAFC79D9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7CEA942-50A1-4BDF-86F3-5844D8878E97}"/>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502003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ED7F8F-7F25-40D8-BF71-1F28D7BB99C8}"/>
              </a:ext>
            </a:extLst>
          </p:cNvPr>
          <p:cNvSpPr>
            <a:spLocks noGrp="1"/>
          </p:cNvSpPr>
          <p:nvPr>
            <p:ph type="title"/>
          </p:nvPr>
        </p:nvSpPr>
        <p:spPr/>
        <p:txBody>
          <a:bodyPr/>
          <a:lstStyle/>
          <a:p>
            <a:r>
              <a:rPr lang="en-US" dirty="0"/>
              <a:t>Cloud-based Storage</a:t>
            </a:r>
          </a:p>
        </p:txBody>
      </p:sp>
      <p:sp>
        <p:nvSpPr>
          <p:cNvPr id="7" name="Content Placeholder 6">
            <a:extLst>
              <a:ext uri="{FF2B5EF4-FFF2-40B4-BE49-F238E27FC236}">
                <a16:creationId xmlns:a16="http://schemas.microsoft.com/office/drawing/2014/main" id="{C91C5C93-51A3-42B2-8E0B-77E29DD0A5B6}"/>
              </a:ext>
            </a:extLst>
          </p:cNvPr>
          <p:cNvSpPr>
            <a:spLocks noGrp="1"/>
          </p:cNvSpPr>
          <p:nvPr>
            <p:ph sz="half" idx="2"/>
          </p:nvPr>
        </p:nvSpPr>
        <p:spPr/>
        <p:txBody>
          <a:bodyPr>
            <a:normAutofit fontScale="92500" lnSpcReduction="10000"/>
          </a:bodyPr>
          <a:lstStyle/>
          <a:p>
            <a:r>
              <a:rPr lang="en-US" dirty="0"/>
              <a:t>Vendors—Apple, Google, Microsoft, DropBox, Amazon</a:t>
            </a:r>
          </a:p>
          <a:p>
            <a:r>
              <a:rPr lang="en-US" dirty="0"/>
              <a:t>Access via a browser or client app</a:t>
            </a:r>
          </a:p>
          <a:p>
            <a:r>
              <a:rPr lang="en-US" dirty="0"/>
              <a:t>OneDrive can be integrated with File Explorer</a:t>
            </a:r>
          </a:p>
        </p:txBody>
      </p:sp>
      <p:pic>
        <p:nvPicPr>
          <p:cNvPr id="8" name="Content Placeholder 7">
            <a:extLst>
              <a:ext uri="{FF2B5EF4-FFF2-40B4-BE49-F238E27FC236}">
                <a16:creationId xmlns:a16="http://schemas.microsoft.com/office/drawing/2014/main" id="{F14E659C-F9ED-492D-AF56-F8F1618A300C}"/>
              </a:ext>
            </a:extLst>
          </p:cNvPr>
          <p:cNvPicPr>
            <a:picLocks noGrp="1"/>
          </p:cNvPicPr>
          <p:nvPr>
            <p:ph sz="half" idx="1"/>
          </p:nvPr>
        </p:nvPicPr>
        <p:blipFill>
          <a:blip r:embed="rId2"/>
          <a:stretch>
            <a:fillRect/>
          </a:stretch>
        </p:blipFill>
        <p:spPr>
          <a:xfrm>
            <a:off x="730250" y="969962"/>
            <a:ext cx="4667250" cy="5467350"/>
          </a:xfrm>
          <a:prstGeom prst="rect">
            <a:avLst/>
          </a:prstGeom>
        </p:spPr>
      </p:pic>
      <p:sp>
        <p:nvSpPr>
          <p:cNvPr id="2" name="Footer Placeholder 1">
            <a:extLst>
              <a:ext uri="{FF2B5EF4-FFF2-40B4-BE49-F238E27FC236}">
                <a16:creationId xmlns:a16="http://schemas.microsoft.com/office/drawing/2014/main" id="{99A21D18-8FCA-44AF-98B7-8E846E9CD2DE}"/>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4A8251E-1C15-4F56-8220-A4C408FC834F}"/>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17373196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BA72C7-C1B7-47C7-86E3-A4E7F8527745}"/>
              </a:ext>
            </a:extLst>
          </p:cNvPr>
          <p:cNvSpPr>
            <a:spLocks noGrp="1"/>
          </p:cNvSpPr>
          <p:nvPr>
            <p:ph type="title"/>
          </p:nvPr>
        </p:nvSpPr>
        <p:spPr/>
        <p:txBody>
          <a:bodyPr/>
          <a:lstStyle/>
          <a:p>
            <a:r>
              <a:rPr lang="en-US" dirty="0"/>
              <a:t>Cloud-based Collaborative Applications</a:t>
            </a:r>
          </a:p>
        </p:txBody>
      </p:sp>
      <p:sp>
        <p:nvSpPr>
          <p:cNvPr id="3" name="Content Placeholder 2">
            <a:extLst>
              <a:ext uri="{FF2B5EF4-FFF2-40B4-BE49-F238E27FC236}">
                <a16:creationId xmlns:a16="http://schemas.microsoft.com/office/drawing/2014/main" id="{A7031841-D606-4FC1-BFED-EBB0913A08C6}"/>
              </a:ext>
            </a:extLst>
          </p:cNvPr>
          <p:cNvSpPr>
            <a:spLocks noGrp="1"/>
          </p:cNvSpPr>
          <p:nvPr>
            <p:ph sz="half" idx="1"/>
          </p:nvPr>
        </p:nvSpPr>
        <p:spPr/>
        <p:txBody>
          <a:bodyPr/>
          <a:lstStyle/>
          <a:p>
            <a:r>
              <a:rPr lang="en-US" dirty="0"/>
              <a:t>Provide apps and collaboration features as well as basic storage</a:t>
            </a:r>
          </a:p>
          <a:p>
            <a:r>
              <a:rPr lang="en-US" dirty="0"/>
              <a:t>Vendors—Microsoft Office 365, Google G Suite, Smartsheet</a:t>
            </a:r>
          </a:p>
        </p:txBody>
      </p:sp>
      <p:pic>
        <p:nvPicPr>
          <p:cNvPr id="9" name="Content Placeholder 6" descr="Google G Suite online word processing, spreadsheet, and presentation software that multiple users can collaborate on over the web">
            <a:extLst>
              <a:ext uri="{FF2B5EF4-FFF2-40B4-BE49-F238E27FC236}">
                <a16:creationId xmlns:a16="http://schemas.microsoft.com/office/drawing/2014/main" id="{8D5A1472-3F24-417F-828A-1441442317AF}"/>
              </a:ext>
            </a:extLst>
          </p:cNvPr>
          <p:cNvPicPr>
            <a:picLocks noGrp="1"/>
          </p:cNvPicPr>
          <p:nvPr>
            <p:ph sz="half" idx="2"/>
          </p:nvPr>
        </p:nvPicPr>
        <p:blipFill>
          <a:blip r:embed="rId2"/>
          <a:stretch>
            <a:fillRect/>
          </a:stretch>
        </p:blipFill>
        <p:spPr>
          <a:xfrm>
            <a:off x="6126163" y="2063756"/>
            <a:ext cx="5940425" cy="3279763"/>
          </a:xfrm>
          <a:prstGeom prst="rect">
            <a:avLst/>
          </a:prstGeom>
        </p:spPr>
      </p:pic>
      <p:sp>
        <p:nvSpPr>
          <p:cNvPr id="4" name="Footer Placeholder 3">
            <a:extLst>
              <a:ext uri="{FF2B5EF4-FFF2-40B4-BE49-F238E27FC236}">
                <a16:creationId xmlns:a16="http://schemas.microsoft.com/office/drawing/2014/main" id="{14A5C628-AAA0-45E7-8B5C-7AB744C397F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E73F7FF-4409-49F4-8D65-DD43C1986A1D}"/>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4741851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A5F25-337C-4F67-BDBC-54611827B3A6}"/>
              </a:ext>
            </a:extLst>
          </p:cNvPr>
          <p:cNvSpPr>
            <a:spLocks noGrp="1"/>
          </p:cNvSpPr>
          <p:nvPr>
            <p:ph type="title"/>
          </p:nvPr>
        </p:nvSpPr>
        <p:spPr/>
        <p:txBody>
          <a:bodyPr/>
          <a:lstStyle/>
          <a:p>
            <a:r>
              <a:rPr lang="en-US" dirty="0"/>
              <a:t>Peer-to-Peer File Sharing</a:t>
            </a:r>
          </a:p>
        </p:txBody>
      </p:sp>
      <p:sp>
        <p:nvSpPr>
          <p:cNvPr id="4" name="Content Placeholder 3">
            <a:extLst>
              <a:ext uri="{FF2B5EF4-FFF2-40B4-BE49-F238E27FC236}">
                <a16:creationId xmlns:a16="http://schemas.microsoft.com/office/drawing/2014/main" id="{F6EA5B8D-FD86-4225-A5C2-3B940CF2AB22}"/>
              </a:ext>
            </a:extLst>
          </p:cNvPr>
          <p:cNvSpPr>
            <a:spLocks noGrp="1"/>
          </p:cNvSpPr>
          <p:nvPr>
            <p:ph sz="half" idx="2"/>
          </p:nvPr>
        </p:nvSpPr>
        <p:spPr/>
        <p:txBody>
          <a:bodyPr/>
          <a:lstStyle/>
          <a:p>
            <a:r>
              <a:rPr lang="en-US" dirty="0"/>
              <a:t>Files are uploaded to a network of peers</a:t>
            </a:r>
          </a:p>
          <a:p>
            <a:r>
              <a:rPr lang="en-US" dirty="0"/>
              <a:t>Each peer hosts fragments of files</a:t>
            </a:r>
          </a:p>
          <a:p>
            <a:endParaRPr lang="en-US" dirty="0"/>
          </a:p>
        </p:txBody>
      </p:sp>
      <p:pic>
        <p:nvPicPr>
          <p:cNvPr id="11" name="Content Placeholder 10" descr="Using BitTorrent to download a copy of KALI Linux.">
            <a:extLst>
              <a:ext uri="{FF2B5EF4-FFF2-40B4-BE49-F238E27FC236}">
                <a16:creationId xmlns:a16="http://schemas.microsoft.com/office/drawing/2014/main" id="{25AE9C95-1886-449B-9678-FD074119C915}"/>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2043756"/>
            <a:ext cx="5943600" cy="3319763"/>
          </a:xfrm>
          <a:prstGeom prst="rect">
            <a:avLst/>
          </a:prstGeom>
          <a:noFill/>
          <a:ln>
            <a:noFill/>
          </a:ln>
        </p:spPr>
      </p:pic>
      <p:sp>
        <p:nvSpPr>
          <p:cNvPr id="3" name="Footer Placeholder 2">
            <a:extLst>
              <a:ext uri="{FF2B5EF4-FFF2-40B4-BE49-F238E27FC236}">
                <a16:creationId xmlns:a16="http://schemas.microsoft.com/office/drawing/2014/main" id="{6E4AFF35-2DC5-4FA3-88CD-D042C742C32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1EF288B-67F6-4AB5-8C21-B3180E0C9DE9}"/>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473399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65BD34-062B-42EB-8507-14CA5C2476C7}"/>
              </a:ext>
            </a:extLst>
          </p:cNvPr>
          <p:cNvSpPr>
            <a:spLocks noGrp="1"/>
          </p:cNvSpPr>
          <p:nvPr>
            <p:ph idx="1"/>
          </p:nvPr>
        </p:nvSpPr>
        <p:spPr/>
        <p:txBody>
          <a:bodyPr>
            <a:normAutofit lnSpcReduction="10000"/>
          </a:bodyPr>
          <a:lstStyle/>
          <a:p>
            <a:r>
              <a:rPr lang="en-US" dirty="0"/>
              <a:t>Data files backup</a:t>
            </a:r>
          </a:p>
          <a:p>
            <a:r>
              <a:rPr lang="en-US" dirty="0"/>
              <a:t>System configuration backup</a:t>
            </a:r>
          </a:p>
          <a:p>
            <a:r>
              <a:rPr lang="en-US" dirty="0"/>
              <a:t>Backup considerations</a:t>
            </a:r>
          </a:p>
          <a:p>
            <a:pPr lvl="1"/>
            <a:r>
              <a:rPr lang="en-US" dirty="0"/>
              <a:t>On-site versus off-site</a:t>
            </a:r>
          </a:p>
          <a:p>
            <a:pPr lvl="1"/>
            <a:r>
              <a:rPr lang="en-US" dirty="0"/>
              <a:t>Backup media security</a:t>
            </a:r>
          </a:p>
          <a:p>
            <a:pPr lvl="1"/>
            <a:r>
              <a:rPr lang="en-US" dirty="0"/>
              <a:t>Point-in-time backups</a:t>
            </a:r>
          </a:p>
          <a:p>
            <a:pPr lvl="1"/>
            <a:r>
              <a:rPr lang="en-US" dirty="0"/>
              <a:t>Backup schedule</a:t>
            </a:r>
          </a:p>
        </p:txBody>
      </p:sp>
      <p:sp>
        <p:nvSpPr>
          <p:cNvPr id="3" name="Title 2">
            <a:extLst>
              <a:ext uri="{FF2B5EF4-FFF2-40B4-BE49-F238E27FC236}">
                <a16:creationId xmlns:a16="http://schemas.microsoft.com/office/drawing/2014/main" id="{95586A78-619A-4A29-A237-9B46B89C1737}"/>
              </a:ext>
            </a:extLst>
          </p:cNvPr>
          <p:cNvSpPr>
            <a:spLocks noGrp="1"/>
          </p:cNvSpPr>
          <p:nvPr>
            <p:ph type="title"/>
          </p:nvPr>
        </p:nvSpPr>
        <p:spPr/>
        <p:txBody>
          <a:bodyPr/>
          <a:lstStyle/>
          <a:p>
            <a:r>
              <a:rPr lang="en-US" dirty="0"/>
              <a:t>Backups</a:t>
            </a:r>
          </a:p>
        </p:txBody>
      </p:sp>
      <p:sp>
        <p:nvSpPr>
          <p:cNvPr id="4" name="Footer Placeholder 3">
            <a:extLst>
              <a:ext uri="{FF2B5EF4-FFF2-40B4-BE49-F238E27FC236}">
                <a16:creationId xmlns:a16="http://schemas.microsoft.com/office/drawing/2014/main" id="{6977123C-7D19-4A5E-B2CD-CF05482EC81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21220E9-DA29-4BE5-95AB-554DFA149168}"/>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37138606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C915B3A-2F51-4CF1-AD92-E86683AFA8AF}"/>
              </a:ext>
            </a:extLst>
          </p:cNvPr>
          <p:cNvSpPr>
            <a:spLocks noGrp="1"/>
          </p:cNvSpPr>
          <p:nvPr>
            <p:ph idx="1"/>
          </p:nvPr>
        </p:nvSpPr>
        <p:spPr/>
        <p:txBody>
          <a:bodyPr/>
          <a:lstStyle/>
          <a:p>
            <a:r>
              <a:rPr lang="en-US" dirty="0"/>
              <a:t>Locally attached storage</a:t>
            </a:r>
          </a:p>
          <a:p>
            <a:r>
              <a:rPr lang="en-US" dirty="0"/>
              <a:t>Network Attached Storage</a:t>
            </a:r>
          </a:p>
          <a:p>
            <a:r>
              <a:rPr lang="en-US" dirty="0"/>
              <a:t>Offsite/cloud-based</a:t>
            </a:r>
          </a:p>
          <a:p>
            <a:r>
              <a:rPr lang="en-US" dirty="0"/>
              <a:t>Use multiple methods for comprehensive backup</a:t>
            </a:r>
          </a:p>
          <a:p>
            <a:pPr lvl="1"/>
            <a:r>
              <a:rPr lang="en-US" dirty="0"/>
              <a:t>Local storage for regular point-in-time backups</a:t>
            </a:r>
          </a:p>
          <a:p>
            <a:pPr lvl="1"/>
            <a:r>
              <a:rPr lang="en-US" dirty="0"/>
              <a:t>Cloud storage for periodic off-site backups</a:t>
            </a:r>
          </a:p>
        </p:txBody>
      </p:sp>
      <p:sp>
        <p:nvSpPr>
          <p:cNvPr id="3" name="Title 2">
            <a:extLst>
              <a:ext uri="{FF2B5EF4-FFF2-40B4-BE49-F238E27FC236}">
                <a16:creationId xmlns:a16="http://schemas.microsoft.com/office/drawing/2014/main" id="{656B7428-952C-4850-A1AF-E38CA561B252}"/>
              </a:ext>
            </a:extLst>
          </p:cNvPr>
          <p:cNvSpPr>
            <a:spLocks noGrp="1"/>
          </p:cNvSpPr>
          <p:nvPr>
            <p:ph type="title"/>
          </p:nvPr>
        </p:nvSpPr>
        <p:spPr/>
        <p:txBody>
          <a:bodyPr/>
          <a:lstStyle/>
          <a:p>
            <a:r>
              <a:rPr lang="en-US" dirty="0"/>
              <a:t>Backup Storage Types</a:t>
            </a:r>
          </a:p>
        </p:txBody>
      </p:sp>
      <p:sp>
        <p:nvSpPr>
          <p:cNvPr id="4" name="Footer Placeholder 3">
            <a:extLst>
              <a:ext uri="{FF2B5EF4-FFF2-40B4-BE49-F238E27FC236}">
                <a16:creationId xmlns:a16="http://schemas.microsoft.com/office/drawing/2014/main" id="{B218C776-50DF-4932-B396-D39B2E99932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200FFB5-8D04-428A-8647-9CCF3A78D609}"/>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079711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DD0AEB-2DE6-4395-9118-2A82E6DEE871}"/>
              </a:ext>
            </a:extLst>
          </p:cNvPr>
          <p:cNvSpPr>
            <a:spLocks noGrp="1"/>
          </p:cNvSpPr>
          <p:nvPr>
            <p:ph idx="1"/>
          </p:nvPr>
        </p:nvSpPr>
        <p:spPr/>
        <p:txBody>
          <a:bodyPr/>
          <a:lstStyle/>
          <a:p>
            <a:r>
              <a:rPr lang="en-US" dirty="0"/>
              <a:t>Selection of drives/folders/files to include in backup jobs</a:t>
            </a:r>
          </a:p>
          <a:p>
            <a:r>
              <a:rPr lang="en-US" dirty="0"/>
              <a:t>Where is critical data stored?</a:t>
            </a:r>
          </a:p>
          <a:p>
            <a:r>
              <a:rPr lang="en-US" dirty="0"/>
              <a:t>Do the locations selected cover all critical files?</a:t>
            </a:r>
          </a:p>
        </p:txBody>
      </p:sp>
      <p:sp>
        <p:nvSpPr>
          <p:cNvPr id="3" name="Title 2">
            <a:extLst>
              <a:ext uri="{FF2B5EF4-FFF2-40B4-BE49-F238E27FC236}">
                <a16:creationId xmlns:a16="http://schemas.microsoft.com/office/drawing/2014/main" id="{E8520876-3507-47F5-AA58-138A7CFAB58A}"/>
              </a:ext>
            </a:extLst>
          </p:cNvPr>
          <p:cNvSpPr>
            <a:spLocks noGrp="1"/>
          </p:cNvSpPr>
          <p:nvPr>
            <p:ph type="title"/>
          </p:nvPr>
        </p:nvSpPr>
        <p:spPr/>
        <p:txBody>
          <a:bodyPr/>
          <a:lstStyle/>
          <a:p>
            <a:r>
              <a:rPr lang="en-US" dirty="0"/>
              <a:t>File Backups and Critical Data</a:t>
            </a:r>
          </a:p>
        </p:txBody>
      </p:sp>
      <p:sp>
        <p:nvSpPr>
          <p:cNvPr id="4" name="Footer Placeholder 3">
            <a:extLst>
              <a:ext uri="{FF2B5EF4-FFF2-40B4-BE49-F238E27FC236}">
                <a16:creationId xmlns:a16="http://schemas.microsoft.com/office/drawing/2014/main" id="{C8EE6F20-4466-4016-B525-6949F097DC6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3E9827B-1AF4-46B0-8E7E-FB98E2043FFF}"/>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8185380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5CB10D-3340-42BC-B6DE-563A9FF13E65}"/>
              </a:ext>
            </a:extLst>
          </p:cNvPr>
          <p:cNvSpPr>
            <a:spLocks noGrp="1"/>
          </p:cNvSpPr>
          <p:nvPr>
            <p:ph idx="1"/>
          </p:nvPr>
        </p:nvSpPr>
        <p:spPr/>
        <p:txBody>
          <a:bodyPr>
            <a:normAutofit fontScale="70000" lnSpcReduction="20000"/>
          </a:bodyPr>
          <a:lstStyle/>
          <a:p>
            <a:r>
              <a:rPr lang="en-US" dirty="0"/>
              <a:t>File copy methods are not sufficient to back up databases (in most cases)</a:t>
            </a:r>
          </a:p>
          <a:p>
            <a:r>
              <a:rPr lang="en-US" dirty="0"/>
              <a:t>Database must preserve integrity by tracking operations as transactions</a:t>
            </a:r>
          </a:p>
          <a:p>
            <a:r>
              <a:rPr lang="en-US" dirty="0"/>
              <a:t>Replication copies completed transactions between master and replica servers</a:t>
            </a:r>
          </a:p>
          <a:p>
            <a:r>
              <a:rPr lang="en-US" dirty="0"/>
              <a:t>Point-in-time backups must still be made to recover from errors (transaction rollback)</a:t>
            </a:r>
          </a:p>
          <a:p>
            <a:r>
              <a:rPr lang="en-US" dirty="0"/>
              <a:t>Snapshot backups can be used for “last ditch” recovery and for logging/auditing changes</a:t>
            </a:r>
          </a:p>
        </p:txBody>
      </p:sp>
      <p:sp>
        <p:nvSpPr>
          <p:cNvPr id="3" name="Title 2">
            <a:extLst>
              <a:ext uri="{FF2B5EF4-FFF2-40B4-BE49-F238E27FC236}">
                <a16:creationId xmlns:a16="http://schemas.microsoft.com/office/drawing/2014/main" id="{58C11B05-0EA5-40AC-97F1-3A5D3938443E}"/>
              </a:ext>
            </a:extLst>
          </p:cNvPr>
          <p:cNvSpPr>
            <a:spLocks noGrp="1"/>
          </p:cNvSpPr>
          <p:nvPr>
            <p:ph type="title"/>
          </p:nvPr>
        </p:nvSpPr>
        <p:spPr/>
        <p:txBody>
          <a:bodyPr/>
          <a:lstStyle/>
          <a:p>
            <a:r>
              <a:rPr lang="en-US" dirty="0"/>
              <a:t>Database Backups</a:t>
            </a:r>
          </a:p>
        </p:txBody>
      </p:sp>
      <p:sp>
        <p:nvSpPr>
          <p:cNvPr id="4" name="Footer Placeholder 3">
            <a:extLst>
              <a:ext uri="{FF2B5EF4-FFF2-40B4-BE49-F238E27FC236}">
                <a16:creationId xmlns:a16="http://schemas.microsoft.com/office/drawing/2014/main" id="{3AC44462-F3CD-483F-9C5E-F6BC0293412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A41FF5D-CF99-459C-BC8C-620EC313D4E2}"/>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3598721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A79649-549A-47C0-83FB-4A482A12E439}"/>
              </a:ext>
            </a:extLst>
          </p:cNvPr>
          <p:cNvSpPr>
            <a:spLocks noGrp="1"/>
          </p:cNvSpPr>
          <p:nvPr>
            <p:ph idx="1"/>
          </p:nvPr>
        </p:nvSpPr>
        <p:spPr/>
        <p:txBody>
          <a:bodyPr>
            <a:normAutofit fontScale="92500" lnSpcReduction="10000"/>
          </a:bodyPr>
          <a:lstStyle/>
          <a:p>
            <a:r>
              <a:rPr lang="en-US" dirty="0"/>
              <a:t>List ways to share files and storage on a local network</a:t>
            </a:r>
          </a:p>
          <a:p>
            <a:r>
              <a:rPr lang="en-US" dirty="0"/>
              <a:t>Describe means of sharing files and services on the Internet</a:t>
            </a:r>
          </a:p>
          <a:p>
            <a:r>
              <a:rPr lang="en-US" dirty="0"/>
              <a:t>Explain the importance of backups and configure simple backup options</a:t>
            </a:r>
          </a:p>
        </p:txBody>
      </p:sp>
      <p:sp>
        <p:nvSpPr>
          <p:cNvPr id="3" name="Footer Placeholder 2">
            <a:extLst>
              <a:ext uri="{FF2B5EF4-FFF2-40B4-BE49-F238E27FC236}">
                <a16:creationId xmlns:a16="http://schemas.microsoft.com/office/drawing/2014/main" id="{E72405E5-E45C-4195-9A90-56922AD3C57F}"/>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DA3AF3F-09A7-48E7-B985-F996467AC32B}"/>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089731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72BD4B-8D62-41BF-AB5D-0F69E9CA3C7B}"/>
              </a:ext>
            </a:extLst>
          </p:cNvPr>
          <p:cNvSpPr>
            <a:spLocks noGrp="1"/>
          </p:cNvSpPr>
          <p:nvPr>
            <p:ph idx="1"/>
          </p:nvPr>
        </p:nvSpPr>
        <p:spPr/>
        <p:txBody>
          <a:bodyPr>
            <a:normAutofit lnSpcReduction="10000"/>
          </a:bodyPr>
          <a:lstStyle/>
          <a:p>
            <a:r>
              <a:rPr lang="en-US" dirty="0"/>
              <a:t>Restore a host without having to manually reinstall operating system and applications software</a:t>
            </a:r>
          </a:p>
          <a:p>
            <a:r>
              <a:rPr lang="en-US" dirty="0"/>
              <a:t>Recover from file corruption, faulty disk storage, malware infection,...</a:t>
            </a:r>
          </a:p>
          <a:p>
            <a:r>
              <a:rPr lang="en-US" dirty="0"/>
              <a:t>Bare metal/image-based backup</a:t>
            </a:r>
          </a:p>
          <a:p>
            <a:r>
              <a:rPr lang="en-US" dirty="0"/>
              <a:t>Keep OS and data backups as separate jobs—use well-defined areas for user data storage</a:t>
            </a:r>
          </a:p>
        </p:txBody>
      </p:sp>
      <p:sp>
        <p:nvSpPr>
          <p:cNvPr id="3" name="Title 2">
            <a:extLst>
              <a:ext uri="{FF2B5EF4-FFF2-40B4-BE49-F238E27FC236}">
                <a16:creationId xmlns:a16="http://schemas.microsoft.com/office/drawing/2014/main" id="{3B7F0CFB-1C96-49DE-B053-043057E5E0D5}"/>
              </a:ext>
            </a:extLst>
          </p:cNvPr>
          <p:cNvSpPr>
            <a:spLocks noGrp="1"/>
          </p:cNvSpPr>
          <p:nvPr>
            <p:ph type="title"/>
          </p:nvPr>
        </p:nvSpPr>
        <p:spPr/>
        <p:txBody>
          <a:bodyPr/>
          <a:lstStyle/>
          <a:p>
            <a:r>
              <a:rPr lang="en-US" dirty="0"/>
              <a:t>OS Backups</a:t>
            </a:r>
          </a:p>
        </p:txBody>
      </p:sp>
      <p:sp>
        <p:nvSpPr>
          <p:cNvPr id="4" name="Footer Placeholder 3">
            <a:extLst>
              <a:ext uri="{FF2B5EF4-FFF2-40B4-BE49-F238E27FC236}">
                <a16:creationId xmlns:a16="http://schemas.microsoft.com/office/drawing/2014/main" id="{D51D6098-9046-48C4-854D-C96D56D58F2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BDE2A49-4851-400D-BA47-892C66001343}"/>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23326507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8DCB13E0-062A-4FBA-B88A-6E8DEECE8909}"/>
              </a:ext>
            </a:extLst>
          </p:cNvPr>
          <p:cNvSpPr>
            <a:spLocks noGrp="1"/>
          </p:cNvSpPr>
          <p:nvPr>
            <p:ph type="title"/>
          </p:nvPr>
        </p:nvSpPr>
        <p:spPr/>
        <p:txBody>
          <a:bodyPr/>
          <a:lstStyle/>
          <a:p>
            <a:r>
              <a:rPr lang="en-US" dirty="0"/>
              <a:t>Windows Backup</a:t>
            </a:r>
          </a:p>
        </p:txBody>
      </p:sp>
      <p:sp>
        <p:nvSpPr>
          <p:cNvPr id="9" name="Content Placeholder 8">
            <a:extLst>
              <a:ext uri="{FF2B5EF4-FFF2-40B4-BE49-F238E27FC236}">
                <a16:creationId xmlns:a16="http://schemas.microsoft.com/office/drawing/2014/main" id="{93B2D79C-D609-41A0-8A93-90F2B6D15DBA}"/>
              </a:ext>
            </a:extLst>
          </p:cNvPr>
          <p:cNvSpPr>
            <a:spLocks noGrp="1"/>
          </p:cNvSpPr>
          <p:nvPr>
            <p:ph sz="half" idx="1"/>
          </p:nvPr>
        </p:nvSpPr>
        <p:spPr/>
        <p:txBody>
          <a:bodyPr>
            <a:normAutofit fontScale="92500" lnSpcReduction="20000"/>
          </a:bodyPr>
          <a:lstStyle/>
          <a:p>
            <a:r>
              <a:rPr lang="en-US" dirty="0"/>
              <a:t>Backup and Restore (Windows 7)</a:t>
            </a:r>
          </a:p>
          <a:p>
            <a:pPr lvl="1"/>
            <a:r>
              <a:rPr lang="en-US" dirty="0"/>
              <a:t>Enables you to perform selective, scheduled, and ad-hoc backups</a:t>
            </a:r>
          </a:p>
          <a:p>
            <a:r>
              <a:rPr lang="en-US" dirty="0"/>
              <a:t>File History (Windows 8 and Windows 10)</a:t>
            </a:r>
          </a:p>
          <a:p>
            <a:pPr lvl="1"/>
            <a:r>
              <a:rPr lang="en-US" dirty="0"/>
              <a:t>As files are modified, the versions are tracked and backed up automatically</a:t>
            </a:r>
          </a:p>
        </p:txBody>
      </p:sp>
      <p:pic>
        <p:nvPicPr>
          <p:cNvPr id="12" name="Content Placeholder 11">
            <a:extLst>
              <a:ext uri="{FF2B5EF4-FFF2-40B4-BE49-F238E27FC236}">
                <a16:creationId xmlns:a16="http://schemas.microsoft.com/office/drawing/2014/main" id="{2D10BF1F-6AEA-4046-AE4D-59E1C389CC6C}"/>
              </a:ext>
            </a:extLst>
          </p:cNvPr>
          <p:cNvPicPr>
            <a:picLocks noGrp="1"/>
          </p:cNvPicPr>
          <p:nvPr>
            <p:ph sz="quarter" idx="12"/>
          </p:nvPr>
        </p:nvPicPr>
        <p:blipFill>
          <a:blip r:embed="rId2"/>
          <a:stretch>
            <a:fillRect/>
          </a:stretch>
        </p:blipFill>
        <p:spPr>
          <a:xfrm>
            <a:off x="1070580" y="914400"/>
            <a:ext cx="3986590" cy="2743200"/>
          </a:xfrm>
          <a:prstGeom prst="rect">
            <a:avLst/>
          </a:prstGeom>
        </p:spPr>
      </p:pic>
      <p:pic>
        <p:nvPicPr>
          <p:cNvPr id="13" name="Content Placeholder 12" descr="File History app in Windows 10. Screenshot used with permission from Microsoft.">
            <a:extLst>
              <a:ext uri="{FF2B5EF4-FFF2-40B4-BE49-F238E27FC236}">
                <a16:creationId xmlns:a16="http://schemas.microsoft.com/office/drawing/2014/main" id="{C3096361-8ADD-42CA-BAAF-A4F4F619038E}"/>
              </a:ext>
            </a:extLst>
          </p:cNvPr>
          <p:cNvPicPr>
            <a:picLocks noGrp="1"/>
          </p:cNvPicPr>
          <p:nvPr>
            <p:ph sz="quarter" idx="13"/>
          </p:nvPr>
        </p:nvPicPr>
        <p:blipFill>
          <a:blip r:embed="rId3"/>
          <a:stretch>
            <a:fillRect/>
          </a:stretch>
        </p:blipFill>
        <p:spPr>
          <a:xfrm>
            <a:off x="626247" y="3749675"/>
            <a:ext cx="4875256" cy="2743200"/>
          </a:xfrm>
          <a:prstGeom prst="rect">
            <a:avLst/>
          </a:prstGeom>
        </p:spPr>
      </p:pic>
      <p:sp>
        <p:nvSpPr>
          <p:cNvPr id="2" name="Footer Placeholder 1">
            <a:extLst>
              <a:ext uri="{FF2B5EF4-FFF2-40B4-BE49-F238E27FC236}">
                <a16:creationId xmlns:a16="http://schemas.microsoft.com/office/drawing/2014/main" id="{7A48DBA0-A1E8-4211-AE96-9FAB976D42AF}"/>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D787009C-F0E5-4867-B950-85783D1ADCAA}"/>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38267747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AB630A-ED11-45BC-8604-FF8290E60D5B}"/>
              </a:ext>
            </a:extLst>
          </p:cNvPr>
          <p:cNvSpPr>
            <a:spLocks noGrp="1"/>
          </p:cNvSpPr>
          <p:nvPr>
            <p:ph type="title"/>
          </p:nvPr>
        </p:nvSpPr>
        <p:spPr/>
        <p:txBody>
          <a:bodyPr/>
          <a:lstStyle/>
          <a:p>
            <a:r>
              <a:rPr lang="en-US" dirty="0"/>
              <a:t>Scheduling and Frequency</a:t>
            </a:r>
          </a:p>
        </p:txBody>
      </p:sp>
      <p:sp>
        <p:nvSpPr>
          <p:cNvPr id="3" name="Content Placeholder 2">
            <a:extLst>
              <a:ext uri="{FF2B5EF4-FFF2-40B4-BE49-F238E27FC236}">
                <a16:creationId xmlns:a16="http://schemas.microsoft.com/office/drawing/2014/main" id="{3C6A480D-F8FC-494E-A6D8-7C33A13A6C8D}"/>
              </a:ext>
            </a:extLst>
          </p:cNvPr>
          <p:cNvSpPr>
            <a:spLocks noGrp="1"/>
          </p:cNvSpPr>
          <p:nvPr>
            <p:ph sz="half" idx="1"/>
          </p:nvPr>
        </p:nvSpPr>
        <p:spPr/>
        <p:txBody>
          <a:bodyPr>
            <a:normAutofit fontScale="77500" lnSpcReduction="20000"/>
          </a:bodyPr>
          <a:lstStyle/>
          <a:p>
            <a:r>
              <a:rPr lang="en-US" dirty="0"/>
              <a:t>Scheduling and frequency require careful consideration</a:t>
            </a:r>
          </a:p>
          <a:p>
            <a:pPr lvl="1"/>
            <a:r>
              <a:rPr lang="en-US" dirty="0"/>
              <a:t>What are the recovery scenarios? When might we need to recover a file?</a:t>
            </a:r>
          </a:p>
          <a:p>
            <a:pPr lvl="1"/>
            <a:r>
              <a:rPr lang="en-US" dirty="0"/>
              <a:t>How much backup storage capacity is there?</a:t>
            </a:r>
          </a:p>
          <a:p>
            <a:pPr lvl="1"/>
            <a:r>
              <a:rPr lang="en-US" dirty="0"/>
              <a:t>How long do backups take to complete? Do they interfere with normal operations?</a:t>
            </a:r>
          </a:p>
          <a:p>
            <a:pPr lvl="1"/>
            <a:r>
              <a:rPr lang="en-US" dirty="0"/>
              <a:t>How can offsite backups be facilitated?</a:t>
            </a:r>
          </a:p>
        </p:txBody>
      </p:sp>
      <p:pic>
        <p:nvPicPr>
          <p:cNvPr id="7" name="Content Placeholder 6" descr="Choosing a backup schedule. Screenshot used with permission from Microsoft.">
            <a:extLst>
              <a:ext uri="{FF2B5EF4-FFF2-40B4-BE49-F238E27FC236}">
                <a16:creationId xmlns:a16="http://schemas.microsoft.com/office/drawing/2014/main" id="{584F8116-7669-4998-992E-1F7EA3E9A7EF}"/>
              </a:ext>
            </a:extLst>
          </p:cNvPr>
          <p:cNvPicPr>
            <a:picLocks noGrp="1"/>
          </p:cNvPicPr>
          <p:nvPr>
            <p:ph sz="half" idx="2"/>
          </p:nvPr>
        </p:nvPicPr>
        <p:blipFill>
          <a:blip r:embed="rId2"/>
          <a:stretch>
            <a:fillRect/>
          </a:stretch>
        </p:blipFill>
        <p:spPr>
          <a:xfrm>
            <a:off x="6126163" y="2019671"/>
            <a:ext cx="5940425" cy="3367933"/>
          </a:xfrm>
          <a:prstGeom prst="rect">
            <a:avLst/>
          </a:prstGeom>
        </p:spPr>
      </p:pic>
      <p:sp>
        <p:nvSpPr>
          <p:cNvPr id="4" name="Footer Placeholder 3">
            <a:extLst>
              <a:ext uri="{FF2B5EF4-FFF2-40B4-BE49-F238E27FC236}">
                <a16:creationId xmlns:a16="http://schemas.microsoft.com/office/drawing/2014/main" id="{27A767B5-BCCE-400E-846F-23084F4BDB4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D8678AB-D11B-4841-B016-67C3F60757C1}"/>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29788567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F9F5AAA-B0A4-4F23-8BDD-F633ABDA4749}"/>
              </a:ext>
            </a:extLst>
          </p:cNvPr>
          <p:cNvSpPr>
            <a:spLocks noGrp="1"/>
          </p:cNvSpPr>
          <p:nvPr>
            <p:ph type="title"/>
          </p:nvPr>
        </p:nvSpPr>
        <p:spPr/>
        <p:txBody>
          <a:bodyPr/>
          <a:lstStyle/>
          <a:p>
            <a:r>
              <a:rPr lang="en-US" dirty="0"/>
              <a:t>Restoring Data and Verifying Backups</a:t>
            </a:r>
          </a:p>
        </p:txBody>
      </p:sp>
      <p:sp>
        <p:nvSpPr>
          <p:cNvPr id="8" name="Content Placeholder 7">
            <a:extLst>
              <a:ext uri="{FF2B5EF4-FFF2-40B4-BE49-F238E27FC236}">
                <a16:creationId xmlns:a16="http://schemas.microsoft.com/office/drawing/2014/main" id="{C335972D-3B25-40B8-8F69-6357CCFF691E}"/>
              </a:ext>
            </a:extLst>
          </p:cNvPr>
          <p:cNvSpPr>
            <a:spLocks noGrp="1"/>
          </p:cNvSpPr>
          <p:nvPr>
            <p:ph sz="half" idx="2"/>
          </p:nvPr>
        </p:nvSpPr>
        <p:spPr/>
        <p:txBody>
          <a:bodyPr/>
          <a:lstStyle/>
          <a:p>
            <a:r>
              <a:rPr lang="en-US" dirty="0"/>
              <a:t>Error detection</a:t>
            </a:r>
          </a:p>
          <a:p>
            <a:pPr lvl="1"/>
            <a:r>
              <a:rPr lang="en-US" dirty="0"/>
              <a:t>Do backups complete successfully?</a:t>
            </a:r>
          </a:p>
          <a:p>
            <a:r>
              <a:rPr lang="en-US" dirty="0"/>
              <a:t>Configuration</a:t>
            </a:r>
          </a:p>
          <a:p>
            <a:pPr lvl="1"/>
            <a:r>
              <a:rPr lang="en-US" dirty="0"/>
              <a:t>Is all critical data being backed up?</a:t>
            </a:r>
          </a:p>
          <a:p>
            <a:r>
              <a:rPr lang="en-US" dirty="0"/>
              <a:t>Test restore</a:t>
            </a:r>
          </a:p>
          <a:p>
            <a:endParaRPr lang="en-US" dirty="0"/>
          </a:p>
        </p:txBody>
      </p:sp>
      <p:pic>
        <p:nvPicPr>
          <p:cNvPr id="9" name="Content Placeholder 8" descr="Choosing folders and files to restore from a particular point in time. Screenshot used with permission from Microsoft.">
            <a:extLst>
              <a:ext uri="{FF2B5EF4-FFF2-40B4-BE49-F238E27FC236}">
                <a16:creationId xmlns:a16="http://schemas.microsoft.com/office/drawing/2014/main" id="{D6D294CF-998A-487B-9BE2-1935F0A99FAB}"/>
              </a:ext>
            </a:extLst>
          </p:cNvPr>
          <p:cNvPicPr>
            <a:picLocks noGrp="1"/>
          </p:cNvPicPr>
          <p:nvPr>
            <p:ph sz="half" idx="1"/>
          </p:nvPr>
        </p:nvPicPr>
        <p:blipFill>
          <a:blip r:embed="rId2"/>
          <a:stretch>
            <a:fillRect/>
          </a:stretch>
        </p:blipFill>
        <p:spPr>
          <a:xfrm>
            <a:off x="92075" y="1913755"/>
            <a:ext cx="5943600" cy="3579764"/>
          </a:xfrm>
          <a:prstGeom prst="rect">
            <a:avLst/>
          </a:prstGeom>
        </p:spPr>
      </p:pic>
      <p:sp>
        <p:nvSpPr>
          <p:cNvPr id="2" name="Footer Placeholder 1">
            <a:extLst>
              <a:ext uri="{FF2B5EF4-FFF2-40B4-BE49-F238E27FC236}">
                <a16:creationId xmlns:a16="http://schemas.microsoft.com/office/drawing/2014/main" id="{C18FE335-AB0C-4C28-B3FF-845B4470B546}"/>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AE393160-95E0-4746-9EA6-EB62E926F492}"/>
              </a:ext>
            </a:extLst>
          </p:cNvPr>
          <p:cNvSpPr>
            <a:spLocks noGrp="1"/>
          </p:cNvSpPr>
          <p:nvPr>
            <p:ph type="sldNum" sz="quarter" idx="4"/>
          </p:nvPr>
        </p:nvSpPr>
        <p:spPr/>
        <p:txBody>
          <a:bodyPr/>
          <a:lstStyle/>
          <a:p>
            <a:fld id="{5356F478-C559-429F-9426-6D8D07B5A7AD}" type="slidenum">
              <a:rPr lang="en-US" smtClean="0"/>
              <a:pPr/>
              <a:t>23</a:t>
            </a:fld>
            <a:endParaRPr lang="en-US" dirty="0"/>
          </a:p>
        </p:txBody>
      </p:sp>
    </p:spTree>
    <p:extLst>
      <p:ext uri="{BB962C8B-B14F-4D97-AF65-F5344CB8AC3E}">
        <p14:creationId xmlns:p14="http://schemas.microsoft.com/office/powerpoint/2010/main" val="28905008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AC1E0C1-F1F3-49CC-B026-84613E91CFBB}"/>
              </a:ext>
            </a:extLst>
          </p:cNvPr>
          <p:cNvSpPr>
            <a:spLocks noGrp="1"/>
          </p:cNvSpPr>
          <p:nvPr>
            <p:ph idx="1"/>
          </p:nvPr>
        </p:nvSpPr>
        <p:spPr/>
        <p:txBody>
          <a:bodyPr>
            <a:normAutofit fontScale="77500" lnSpcReduction="20000"/>
          </a:bodyPr>
          <a:lstStyle/>
          <a:p>
            <a:r>
              <a:rPr lang="en-US" dirty="0"/>
              <a:t>List ways to share files and storage on a local network</a:t>
            </a:r>
          </a:p>
          <a:p>
            <a:r>
              <a:rPr lang="en-US" dirty="0"/>
              <a:t>Describe means of sharing files and services on the Internet</a:t>
            </a:r>
          </a:p>
          <a:p>
            <a:r>
              <a:rPr lang="en-US" dirty="0"/>
              <a:t>Explain the importance of backups and configure simple backup options</a:t>
            </a:r>
          </a:p>
        </p:txBody>
      </p:sp>
      <p:sp>
        <p:nvSpPr>
          <p:cNvPr id="3" name="Footer Placeholder 2">
            <a:extLst>
              <a:ext uri="{FF2B5EF4-FFF2-40B4-BE49-F238E27FC236}">
                <a16:creationId xmlns:a16="http://schemas.microsoft.com/office/drawing/2014/main" id="{17E96F9F-38D2-469A-8259-6AE6B9306138}"/>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DB0D29B-1FD4-457A-A244-A5AF31F8D506}"/>
              </a:ext>
            </a:extLst>
          </p:cNvPr>
          <p:cNvSpPr>
            <a:spLocks noGrp="1"/>
          </p:cNvSpPr>
          <p:nvPr>
            <p:ph type="sldNum" sz="quarter" idx="4"/>
          </p:nvPr>
        </p:nvSpPr>
        <p:spPr/>
        <p:txBody>
          <a:bodyPr/>
          <a:lstStyle/>
          <a:p>
            <a:fld id="{5356F478-C559-429F-9426-6D8D07B5A7AD}" type="slidenum">
              <a:rPr lang="en-US" smtClean="0"/>
              <a:pPr/>
              <a:t>24</a:t>
            </a:fld>
            <a:endParaRPr lang="en-US" dirty="0"/>
          </a:p>
        </p:txBody>
      </p:sp>
    </p:spTree>
    <p:extLst>
      <p:ext uri="{BB962C8B-B14F-4D97-AF65-F5344CB8AC3E}">
        <p14:creationId xmlns:p14="http://schemas.microsoft.com/office/powerpoint/2010/main" val="34411215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15840C-69DA-4986-A09A-20A7DC3B392A}"/>
              </a:ext>
            </a:extLst>
          </p:cNvPr>
          <p:cNvSpPr>
            <a:spLocks noGrp="1"/>
          </p:cNvSpPr>
          <p:nvPr>
            <p:ph idx="1"/>
          </p:nvPr>
        </p:nvSpPr>
        <p:spPr/>
        <p:txBody>
          <a:bodyPr/>
          <a:lstStyle/>
          <a:p>
            <a:r>
              <a:rPr lang="en-US" dirty="0"/>
              <a:t>Lab 19 / File Sharing</a:t>
            </a:r>
          </a:p>
        </p:txBody>
      </p:sp>
      <p:sp>
        <p:nvSpPr>
          <p:cNvPr id="3" name="Footer Placeholder 2">
            <a:extLst>
              <a:ext uri="{FF2B5EF4-FFF2-40B4-BE49-F238E27FC236}">
                <a16:creationId xmlns:a16="http://schemas.microsoft.com/office/drawing/2014/main" id="{CB53A2B2-2EA0-47AC-A88A-B3853845CD84}"/>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835309C7-3FED-404A-B2CD-4E78EB62B45B}"/>
              </a:ext>
            </a:extLst>
          </p:cNvPr>
          <p:cNvSpPr>
            <a:spLocks noGrp="1"/>
          </p:cNvSpPr>
          <p:nvPr>
            <p:ph type="sldNum" sz="quarter" idx="4"/>
          </p:nvPr>
        </p:nvSpPr>
        <p:spPr/>
        <p:txBody>
          <a:bodyPr/>
          <a:lstStyle/>
          <a:p>
            <a:fld id="{5356F478-C559-429F-9426-6D8D07B5A7AD}" type="slidenum">
              <a:rPr lang="en-US" smtClean="0"/>
              <a:pPr/>
              <a:t>25</a:t>
            </a:fld>
            <a:endParaRPr lang="en-US" dirty="0"/>
          </a:p>
        </p:txBody>
      </p:sp>
    </p:spTree>
    <p:extLst>
      <p:ext uri="{BB962C8B-B14F-4D97-AF65-F5344CB8AC3E}">
        <p14:creationId xmlns:p14="http://schemas.microsoft.com/office/powerpoint/2010/main" val="3757876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92A44-58A8-4DA8-9D0D-8398A267048D}"/>
              </a:ext>
            </a:extLst>
          </p:cNvPr>
          <p:cNvSpPr>
            <a:spLocks noGrp="1"/>
          </p:cNvSpPr>
          <p:nvPr>
            <p:ph type="title"/>
          </p:nvPr>
        </p:nvSpPr>
        <p:spPr/>
        <p:txBody>
          <a:bodyPr/>
          <a:lstStyle/>
          <a:p>
            <a:r>
              <a:rPr lang="en-US" dirty="0"/>
              <a:t>File Server (Direct Attached Storage)</a:t>
            </a:r>
          </a:p>
        </p:txBody>
      </p:sp>
      <p:sp>
        <p:nvSpPr>
          <p:cNvPr id="4" name="Content Placeholder 3">
            <a:extLst>
              <a:ext uri="{FF2B5EF4-FFF2-40B4-BE49-F238E27FC236}">
                <a16:creationId xmlns:a16="http://schemas.microsoft.com/office/drawing/2014/main" id="{D136B748-0DAD-4AFF-BA7B-E09950041383}"/>
              </a:ext>
            </a:extLst>
          </p:cNvPr>
          <p:cNvSpPr>
            <a:spLocks noGrp="1"/>
          </p:cNvSpPr>
          <p:nvPr>
            <p:ph sz="half" idx="2"/>
          </p:nvPr>
        </p:nvSpPr>
        <p:spPr/>
        <p:txBody>
          <a:bodyPr>
            <a:normAutofit fontScale="85000" lnSpcReduction="20000"/>
          </a:bodyPr>
          <a:lstStyle/>
          <a:p>
            <a:r>
              <a:rPr lang="en-US" dirty="0"/>
              <a:t>Any drive or folder attached to the computer can be shared on the network</a:t>
            </a:r>
          </a:p>
          <a:p>
            <a:r>
              <a:rPr lang="en-US" dirty="0"/>
              <a:t>Fixed disks and removable drives can be shared</a:t>
            </a:r>
          </a:p>
          <a:p>
            <a:r>
              <a:rPr lang="en-US" dirty="0"/>
              <a:t>The host computer must be turned on and the drive remain attached for the share to work</a:t>
            </a:r>
          </a:p>
        </p:txBody>
      </p:sp>
      <p:pic>
        <p:nvPicPr>
          <p:cNvPr id="7" name="Content Placeholder 6">
            <a:extLst>
              <a:ext uri="{FF2B5EF4-FFF2-40B4-BE49-F238E27FC236}">
                <a16:creationId xmlns:a16="http://schemas.microsoft.com/office/drawing/2014/main" id="{7E83B604-DF7C-451F-A614-61A9737A8367}"/>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2296111"/>
            <a:ext cx="5943600" cy="2815052"/>
          </a:xfrm>
          <a:prstGeom prst="rect">
            <a:avLst/>
          </a:prstGeom>
          <a:noFill/>
          <a:ln>
            <a:noFill/>
          </a:ln>
        </p:spPr>
      </p:pic>
      <p:sp>
        <p:nvSpPr>
          <p:cNvPr id="3" name="Footer Placeholder 2">
            <a:extLst>
              <a:ext uri="{FF2B5EF4-FFF2-40B4-BE49-F238E27FC236}">
                <a16:creationId xmlns:a16="http://schemas.microsoft.com/office/drawing/2014/main" id="{C9109D64-DAD7-4B6E-AC43-EC9316108A5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9D7B45F-0AC9-425F-9276-288725F2194B}"/>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3787194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9D103-CEE3-4BDE-86AD-EF68CD10D0B1}"/>
              </a:ext>
            </a:extLst>
          </p:cNvPr>
          <p:cNvSpPr>
            <a:spLocks noGrp="1"/>
          </p:cNvSpPr>
          <p:nvPr>
            <p:ph type="title"/>
          </p:nvPr>
        </p:nvSpPr>
        <p:spPr/>
        <p:txBody>
          <a:bodyPr/>
          <a:lstStyle/>
          <a:p>
            <a:r>
              <a:rPr lang="en-US" dirty="0"/>
              <a:t>Network Attached Storage (NAS)</a:t>
            </a:r>
          </a:p>
        </p:txBody>
      </p:sp>
      <p:sp>
        <p:nvSpPr>
          <p:cNvPr id="4" name="Content Placeholder 3">
            <a:extLst>
              <a:ext uri="{FF2B5EF4-FFF2-40B4-BE49-F238E27FC236}">
                <a16:creationId xmlns:a16="http://schemas.microsoft.com/office/drawing/2014/main" id="{358BF0D2-6080-4029-A634-DD2B8921006F}"/>
              </a:ext>
            </a:extLst>
          </p:cNvPr>
          <p:cNvSpPr>
            <a:spLocks noGrp="1"/>
          </p:cNvSpPr>
          <p:nvPr>
            <p:ph sz="half" idx="2"/>
          </p:nvPr>
        </p:nvSpPr>
        <p:spPr/>
        <p:txBody>
          <a:bodyPr>
            <a:normAutofit fontScale="85000" lnSpcReduction="20000"/>
          </a:bodyPr>
          <a:lstStyle/>
          <a:p>
            <a:r>
              <a:rPr lang="en-US" dirty="0"/>
              <a:t>Server appliance dedicated to file sharing</a:t>
            </a:r>
          </a:p>
          <a:p>
            <a:r>
              <a:rPr lang="en-US" dirty="0"/>
              <a:t>Can be configured with multiple disks</a:t>
            </a:r>
          </a:p>
          <a:p>
            <a:r>
              <a:rPr lang="en-US" dirty="0"/>
              <a:t>Supports multiple file sharing protocols</a:t>
            </a:r>
          </a:p>
          <a:p>
            <a:r>
              <a:rPr lang="en-US" dirty="0"/>
              <a:t>Connected to the network and allocated an IP address (and possibly a hostname) </a:t>
            </a:r>
          </a:p>
        </p:txBody>
      </p:sp>
      <p:pic>
        <p:nvPicPr>
          <p:cNvPr id="7" name="Content Placeholder 6" descr="Network Attached Storage (NAS) server appliance—the display shows the device's IP address while the housings beneath allow the installation of up to six hard disks. There are also two USB ports on the left. Image © 123rf.com.">
            <a:extLst>
              <a:ext uri="{FF2B5EF4-FFF2-40B4-BE49-F238E27FC236}">
                <a16:creationId xmlns:a16="http://schemas.microsoft.com/office/drawing/2014/main" id="{21B624F0-5B49-4501-A6AA-DBA48D4C2178}"/>
              </a:ext>
            </a:extLst>
          </p:cNvPr>
          <p:cNvPicPr>
            <a:picLocks noGrp="1"/>
          </p:cNvPicPr>
          <p:nvPr>
            <p:ph sz="half" idx="1"/>
          </p:nvPr>
        </p:nvPicPr>
        <p:blipFill rotWithShape="1">
          <a:blip r:embed="rId2">
            <a:clrChange>
              <a:clrFrom>
                <a:srgbClr val="FFFFFF"/>
              </a:clrFrom>
              <a:clrTo>
                <a:srgbClr val="FFFFFF">
                  <a:alpha val="0"/>
                </a:srgbClr>
              </a:clrTo>
            </a:clrChange>
          </a:blip>
          <a:srcRect l="22818" r="22493"/>
          <a:stretch/>
        </p:blipFill>
        <p:spPr bwMode="auto">
          <a:xfrm>
            <a:off x="396802" y="1013777"/>
            <a:ext cx="5334146" cy="5379720"/>
          </a:xfrm>
          <a:prstGeom prst="rect">
            <a:avLst/>
          </a:prstGeom>
          <a:noFill/>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D936F841-FCE0-4A0F-861C-668B1F7090A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63A72B31-BB9E-4413-A8EC-1B2726816B0C}"/>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462601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CFF60-168F-430D-A494-8B3532C07051}"/>
              </a:ext>
            </a:extLst>
          </p:cNvPr>
          <p:cNvSpPr>
            <a:spLocks noGrp="1"/>
          </p:cNvSpPr>
          <p:nvPr>
            <p:ph type="title"/>
          </p:nvPr>
        </p:nvSpPr>
        <p:spPr/>
        <p:txBody>
          <a:bodyPr/>
          <a:lstStyle/>
          <a:p>
            <a:r>
              <a:rPr lang="en-US" dirty="0"/>
              <a:t>Network Printer Sharing</a:t>
            </a:r>
          </a:p>
        </p:txBody>
      </p:sp>
      <p:sp>
        <p:nvSpPr>
          <p:cNvPr id="3" name="Content Placeholder 2">
            <a:extLst>
              <a:ext uri="{FF2B5EF4-FFF2-40B4-BE49-F238E27FC236}">
                <a16:creationId xmlns:a16="http://schemas.microsoft.com/office/drawing/2014/main" id="{0688C8CC-D8EE-4DA1-8013-6182FFB28F6E}"/>
              </a:ext>
            </a:extLst>
          </p:cNvPr>
          <p:cNvSpPr>
            <a:spLocks noGrp="1"/>
          </p:cNvSpPr>
          <p:nvPr>
            <p:ph sz="half" idx="1"/>
          </p:nvPr>
        </p:nvSpPr>
        <p:spPr/>
        <p:txBody>
          <a:bodyPr>
            <a:normAutofit fontScale="77500" lnSpcReduction="20000"/>
          </a:bodyPr>
          <a:lstStyle/>
          <a:p>
            <a:r>
              <a:rPr lang="en-US" dirty="0"/>
              <a:t>Share the printer via Windows</a:t>
            </a:r>
          </a:p>
          <a:p>
            <a:pPr lvl="1"/>
            <a:r>
              <a:rPr lang="en-US" dirty="0"/>
              <a:t>Share any locally installed printer</a:t>
            </a:r>
          </a:p>
          <a:p>
            <a:pPr lvl="1"/>
            <a:r>
              <a:rPr lang="en-US" dirty="0"/>
              <a:t>Printer can be connected to Windows host by USB, Bluetooth, Ethernet, or Wi-Fi</a:t>
            </a:r>
          </a:p>
          <a:p>
            <a:pPr lvl="1"/>
            <a:r>
              <a:rPr lang="en-US" dirty="0"/>
              <a:t>Windows host must be switched on for share to be accessible</a:t>
            </a:r>
          </a:p>
          <a:p>
            <a:r>
              <a:rPr lang="en-US" dirty="0"/>
              <a:t>Use a hardware print server</a:t>
            </a:r>
          </a:p>
          <a:p>
            <a:pPr lvl="1"/>
            <a:r>
              <a:rPr lang="en-US" dirty="0"/>
              <a:t>Network-enabled printers support direct connections to clients</a:t>
            </a:r>
          </a:p>
          <a:p>
            <a:pPr lvl="1"/>
            <a:r>
              <a:rPr lang="en-US" dirty="0"/>
              <a:t>Could also connect printer to NAS server or Internet router/modem</a:t>
            </a:r>
          </a:p>
        </p:txBody>
      </p:sp>
      <p:pic>
        <p:nvPicPr>
          <p:cNvPr id="7" name="Content Placeholder 6">
            <a:extLst>
              <a:ext uri="{FF2B5EF4-FFF2-40B4-BE49-F238E27FC236}">
                <a16:creationId xmlns:a16="http://schemas.microsoft.com/office/drawing/2014/main" id="{3F566220-F917-4A97-B6AF-9D8FC6FE3777}"/>
              </a:ext>
            </a:extLst>
          </p:cNvPr>
          <p:cNvPicPr>
            <a:picLocks noGrp="1" noChangeAspect="1"/>
          </p:cNvPicPr>
          <p:nvPr>
            <p:ph sz="half" idx="2"/>
          </p:nvPr>
        </p:nvPicPr>
        <p:blipFill>
          <a:blip r:embed="rId2"/>
          <a:stretch>
            <a:fillRect/>
          </a:stretch>
        </p:blipFill>
        <p:spPr>
          <a:xfrm>
            <a:off x="6891338" y="1189037"/>
            <a:ext cx="4410075" cy="5029200"/>
          </a:xfrm>
          <a:prstGeom prst="rect">
            <a:avLst/>
          </a:prstGeom>
        </p:spPr>
      </p:pic>
      <p:sp>
        <p:nvSpPr>
          <p:cNvPr id="4" name="Footer Placeholder 3">
            <a:extLst>
              <a:ext uri="{FF2B5EF4-FFF2-40B4-BE49-F238E27FC236}">
                <a16:creationId xmlns:a16="http://schemas.microsoft.com/office/drawing/2014/main" id="{C05C47D8-6158-4619-BF3C-6F381CD64F0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5FE1AA6-BCA3-42C4-AC57-85CE71A5C7C0}"/>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6698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33CE41C-EBF2-481E-9A23-BC3534AEE862}"/>
              </a:ext>
            </a:extLst>
          </p:cNvPr>
          <p:cNvSpPr>
            <a:spLocks noGrp="1"/>
          </p:cNvSpPr>
          <p:nvPr>
            <p:ph type="title"/>
          </p:nvPr>
        </p:nvSpPr>
        <p:spPr/>
        <p:txBody>
          <a:bodyPr/>
          <a:lstStyle/>
          <a:p>
            <a:r>
              <a:rPr lang="en-US" dirty="0"/>
              <a:t>Joining a Workgroup or Domain</a:t>
            </a:r>
          </a:p>
        </p:txBody>
      </p:sp>
      <p:sp>
        <p:nvSpPr>
          <p:cNvPr id="8" name="Content Placeholder 7">
            <a:extLst>
              <a:ext uri="{FF2B5EF4-FFF2-40B4-BE49-F238E27FC236}">
                <a16:creationId xmlns:a16="http://schemas.microsoft.com/office/drawing/2014/main" id="{7B6F8570-EDE9-47F1-821B-ECD2EEE703E4}"/>
              </a:ext>
            </a:extLst>
          </p:cNvPr>
          <p:cNvSpPr>
            <a:spLocks noGrp="1"/>
          </p:cNvSpPr>
          <p:nvPr>
            <p:ph sz="half" idx="2"/>
          </p:nvPr>
        </p:nvSpPr>
        <p:spPr/>
        <p:txBody>
          <a:bodyPr/>
          <a:lstStyle/>
          <a:p>
            <a:r>
              <a:rPr lang="en-US" dirty="0"/>
              <a:t>Windows provides all the client and server software required for file sharing</a:t>
            </a:r>
          </a:p>
          <a:p>
            <a:r>
              <a:rPr lang="en-US" dirty="0"/>
              <a:t>Workgroups versus domains</a:t>
            </a:r>
          </a:p>
        </p:txBody>
      </p:sp>
      <p:pic>
        <p:nvPicPr>
          <p:cNvPr id="9" name="Content Placeholder 8" descr="Using the System applet to view the network name configuration—this PC is called &quot;COMPTIA&quot; and is joined to the default workgroup. Screenshot used with permission from Microsoft.">
            <a:extLst>
              <a:ext uri="{FF2B5EF4-FFF2-40B4-BE49-F238E27FC236}">
                <a16:creationId xmlns:a16="http://schemas.microsoft.com/office/drawing/2014/main" id="{D3ACBC3F-21BD-40CF-B07D-5EFD3AFDD72F}"/>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1741194"/>
            <a:ext cx="5943600" cy="3924886"/>
          </a:xfrm>
          <a:prstGeom prst="rect">
            <a:avLst/>
          </a:prstGeom>
          <a:noFill/>
          <a:ln>
            <a:noFill/>
          </a:ln>
        </p:spPr>
      </p:pic>
      <p:sp>
        <p:nvSpPr>
          <p:cNvPr id="2" name="Footer Placeholder 1">
            <a:extLst>
              <a:ext uri="{FF2B5EF4-FFF2-40B4-BE49-F238E27FC236}">
                <a16:creationId xmlns:a16="http://schemas.microsoft.com/office/drawing/2014/main" id="{3EF20700-2201-4464-B101-191F6022D92A}"/>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3E7F1B6E-175B-4EEA-9D1A-640804786D95}"/>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0137926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7749C0-0BB8-47D2-A176-CBC0B245075D}"/>
              </a:ext>
            </a:extLst>
          </p:cNvPr>
          <p:cNvSpPr>
            <a:spLocks noGrp="1"/>
          </p:cNvSpPr>
          <p:nvPr>
            <p:ph type="title"/>
          </p:nvPr>
        </p:nvSpPr>
        <p:spPr/>
        <p:txBody>
          <a:bodyPr/>
          <a:lstStyle/>
          <a:p>
            <a:r>
              <a:rPr lang="en-US" dirty="0"/>
              <a:t>File and Printer Sharing (1)</a:t>
            </a:r>
          </a:p>
        </p:txBody>
      </p:sp>
      <p:sp>
        <p:nvSpPr>
          <p:cNvPr id="3" name="Content Placeholder 2">
            <a:extLst>
              <a:ext uri="{FF2B5EF4-FFF2-40B4-BE49-F238E27FC236}">
                <a16:creationId xmlns:a16="http://schemas.microsoft.com/office/drawing/2014/main" id="{8073DD1F-2639-454D-AD05-4AA237E3DF38}"/>
              </a:ext>
            </a:extLst>
          </p:cNvPr>
          <p:cNvSpPr>
            <a:spLocks noGrp="1"/>
          </p:cNvSpPr>
          <p:nvPr>
            <p:ph sz="half" idx="1"/>
          </p:nvPr>
        </p:nvSpPr>
        <p:spPr/>
        <p:txBody>
          <a:bodyPr>
            <a:normAutofit fontScale="92500" lnSpcReduction="10000"/>
          </a:bodyPr>
          <a:lstStyle/>
          <a:p>
            <a:r>
              <a:rPr lang="en-US" dirty="0"/>
              <a:t>Share any folder via shortcut menu or folder properties</a:t>
            </a:r>
          </a:p>
          <a:p>
            <a:r>
              <a:rPr lang="en-US" dirty="0"/>
              <a:t>In a workgroup, each computer must be separately configured with the same user accounts</a:t>
            </a:r>
          </a:p>
        </p:txBody>
      </p:sp>
      <p:pic>
        <p:nvPicPr>
          <p:cNvPr id="7" name="Content Placeholder 6" descr="Basic folder sharing in Windows 10—select an account then set the permission level for that account. Note that an account can be a specific user (like David) or a group of users (like Everyone). Screenshot used with permission from Microsoft.">
            <a:extLst>
              <a:ext uri="{FF2B5EF4-FFF2-40B4-BE49-F238E27FC236}">
                <a16:creationId xmlns:a16="http://schemas.microsoft.com/office/drawing/2014/main" id="{C99CFCC7-D83F-471F-BF68-2B1F96C7ADD5}"/>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566" y="1541733"/>
            <a:ext cx="5847619" cy="4323809"/>
          </a:xfrm>
          <a:prstGeom prst="rect">
            <a:avLst/>
          </a:prstGeom>
          <a:noFill/>
          <a:ln>
            <a:noFill/>
          </a:ln>
        </p:spPr>
      </p:pic>
      <p:sp>
        <p:nvSpPr>
          <p:cNvPr id="4" name="Footer Placeholder 3">
            <a:extLst>
              <a:ext uri="{FF2B5EF4-FFF2-40B4-BE49-F238E27FC236}">
                <a16:creationId xmlns:a16="http://schemas.microsoft.com/office/drawing/2014/main" id="{C7065548-93CB-42F3-880E-72125DF524D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2C4656A-B319-40E8-BA9F-9688AEAD817F}"/>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9687285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69679-9247-41B8-9B1B-4B621194FC51}"/>
              </a:ext>
            </a:extLst>
          </p:cNvPr>
          <p:cNvSpPr>
            <a:spLocks noGrp="1"/>
          </p:cNvSpPr>
          <p:nvPr>
            <p:ph type="title"/>
          </p:nvPr>
        </p:nvSpPr>
        <p:spPr/>
        <p:txBody>
          <a:bodyPr/>
          <a:lstStyle/>
          <a:p>
            <a:r>
              <a:rPr lang="en-US" dirty="0"/>
              <a:t>File and Printer Sharing (2)</a:t>
            </a:r>
          </a:p>
        </p:txBody>
      </p:sp>
      <p:sp>
        <p:nvSpPr>
          <p:cNvPr id="4" name="Content Placeholder 3">
            <a:extLst>
              <a:ext uri="{FF2B5EF4-FFF2-40B4-BE49-F238E27FC236}">
                <a16:creationId xmlns:a16="http://schemas.microsoft.com/office/drawing/2014/main" id="{14A846BC-FEF3-4446-B35D-22E91FE80B0C}"/>
              </a:ext>
            </a:extLst>
          </p:cNvPr>
          <p:cNvSpPr>
            <a:spLocks noGrp="1"/>
          </p:cNvSpPr>
          <p:nvPr>
            <p:ph sz="half" idx="2"/>
          </p:nvPr>
        </p:nvSpPr>
        <p:spPr/>
        <p:txBody>
          <a:bodyPr/>
          <a:lstStyle/>
          <a:p>
            <a:r>
              <a:rPr lang="en-US" dirty="0"/>
              <a:t>Configure advanced settings to allow anonymous access—no security</a:t>
            </a:r>
          </a:p>
        </p:txBody>
      </p:sp>
      <p:pic>
        <p:nvPicPr>
          <p:cNvPr id="7" name="Content Placeholder 6">
            <a:extLst>
              <a:ext uri="{FF2B5EF4-FFF2-40B4-BE49-F238E27FC236}">
                <a16:creationId xmlns:a16="http://schemas.microsoft.com/office/drawing/2014/main" id="{6703940E-169F-48DE-B6DF-56C04AFB0A41}"/>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92075" y="1309118"/>
            <a:ext cx="5943600" cy="4789038"/>
          </a:xfrm>
          <a:prstGeom prst="rect">
            <a:avLst/>
          </a:prstGeom>
          <a:noFill/>
          <a:ln>
            <a:noFill/>
          </a:ln>
        </p:spPr>
      </p:pic>
      <p:sp>
        <p:nvSpPr>
          <p:cNvPr id="3" name="Footer Placeholder 2">
            <a:extLst>
              <a:ext uri="{FF2B5EF4-FFF2-40B4-BE49-F238E27FC236}">
                <a16:creationId xmlns:a16="http://schemas.microsoft.com/office/drawing/2014/main" id="{16CB836A-B4E2-4E9C-A56D-DC78B2BB83A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C338C0F-B548-42C9-A547-ED3BB65E7E00}"/>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2218358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11A800-8A5B-41E9-87E8-742CC621D885}"/>
              </a:ext>
            </a:extLst>
          </p:cNvPr>
          <p:cNvSpPr>
            <a:spLocks noGrp="1"/>
          </p:cNvSpPr>
          <p:nvPr>
            <p:ph type="title"/>
          </p:nvPr>
        </p:nvSpPr>
        <p:spPr/>
        <p:txBody>
          <a:bodyPr/>
          <a:lstStyle/>
          <a:p>
            <a:r>
              <a:rPr lang="en-US" dirty="0"/>
              <a:t>Browsing Network Shares and Drives (1)</a:t>
            </a:r>
          </a:p>
        </p:txBody>
      </p:sp>
      <p:sp>
        <p:nvSpPr>
          <p:cNvPr id="3" name="Content Placeholder 2">
            <a:extLst>
              <a:ext uri="{FF2B5EF4-FFF2-40B4-BE49-F238E27FC236}">
                <a16:creationId xmlns:a16="http://schemas.microsoft.com/office/drawing/2014/main" id="{4EC4DAB2-92E4-4CEB-BD1D-446E288E6B69}"/>
              </a:ext>
            </a:extLst>
          </p:cNvPr>
          <p:cNvSpPr>
            <a:spLocks noGrp="1"/>
          </p:cNvSpPr>
          <p:nvPr>
            <p:ph sz="half" idx="1"/>
          </p:nvPr>
        </p:nvSpPr>
        <p:spPr/>
        <p:txBody>
          <a:bodyPr>
            <a:normAutofit fontScale="92500"/>
          </a:bodyPr>
          <a:lstStyle/>
          <a:p>
            <a:r>
              <a:rPr lang="en-US" dirty="0"/>
              <a:t>View computers, printers, routers (network infrastructure), and other devices via the Network object</a:t>
            </a:r>
          </a:p>
          <a:p>
            <a:r>
              <a:rPr lang="en-US" dirty="0"/>
              <a:t>UNC (Universal Naming Convention) paths</a:t>
            </a:r>
          </a:p>
        </p:txBody>
      </p:sp>
      <p:pic>
        <p:nvPicPr>
          <p:cNvPr id="8" name="Content Placeholder 7" descr="Browse network resources via the Network object. Screenshot used with permission from Microsoft.">
            <a:extLst>
              <a:ext uri="{FF2B5EF4-FFF2-40B4-BE49-F238E27FC236}">
                <a16:creationId xmlns:a16="http://schemas.microsoft.com/office/drawing/2014/main" id="{922A6037-4FA3-4009-91F3-A8129B3F67A4}"/>
              </a:ext>
            </a:extLst>
          </p:cNvPr>
          <p:cNvPicPr>
            <a:picLocks noGrp="1"/>
          </p:cNvPicPr>
          <p:nvPr>
            <p:ph sz="quarter" idx="12"/>
          </p:nvPr>
        </p:nvPicPr>
        <p:blipFill>
          <a:blip r:embed="rId2"/>
          <a:stretch>
            <a:fillRect/>
          </a:stretch>
        </p:blipFill>
        <p:spPr bwMode="auto">
          <a:xfrm>
            <a:off x="6490157" y="914400"/>
            <a:ext cx="5215612" cy="2743200"/>
          </a:xfrm>
          <a:prstGeom prst="rect">
            <a:avLst/>
          </a:prstGeom>
          <a:noFill/>
          <a:ln>
            <a:noFill/>
          </a:ln>
        </p:spPr>
      </p:pic>
      <p:pic>
        <p:nvPicPr>
          <p:cNvPr id="9" name="Content Placeholder 8" descr="Browsing a network share—note the UNC path selected in the address bar. Screenshot used with permission from Microsoft.">
            <a:extLst>
              <a:ext uri="{FF2B5EF4-FFF2-40B4-BE49-F238E27FC236}">
                <a16:creationId xmlns:a16="http://schemas.microsoft.com/office/drawing/2014/main" id="{B95853F1-25B1-490F-885F-0A997D5D60EC}"/>
              </a:ext>
            </a:extLst>
          </p:cNvPr>
          <p:cNvPicPr>
            <a:picLocks noGrp="1"/>
          </p:cNvPicPr>
          <p:nvPr>
            <p:ph sz="quarter" idx="13"/>
          </p:nvPr>
        </p:nvPicPr>
        <p:blipFill>
          <a:blip r:embed="rId3"/>
          <a:stretch>
            <a:fillRect/>
          </a:stretch>
        </p:blipFill>
        <p:spPr bwMode="auto">
          <a:xfrm>
            <a:off x="6490157" y="3749675"/>
            <a:ext cx="5215612" cy="2743200"/>
          </a:xfrm>
          <a:prstGeom prst="rect">
            <a:avLst/>
          </a:prstGeom>
          <a:noFill/>
          <a:ln>
            <a:noFill/>
          </a:ln>
        </p:spPr>
      </p:pic>
      <p:sp>
        <p:nvSpPr>
          <p:cNvPr id="4" name="Footer Placeholder 3">
            <a:extLst>
              <a:ext uri="{FF2B5EF4-FFF2-40B4-BE49-F238E27FC236}">
                <a16:creationId xmlns:a16="http://schemas.microsoft.com/office/drawing/2014/main" id="{C9B08634-2D11-490A-86C0-2E2BBD75DEA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09D3B55-03F7-4B78-BFE5-557A355F246D}"/>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3866293513"/>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CE6F92-100D-4D19-A0E6-9FAB10882386}">
  <ds:schemaRefs>
    <ds:schemaRef ds:uri="http://purl.org/dc/dcmitype/"/>
    <ds:schemaRef ds:uri="http://purl.org/dc/elements/1.1/"/>
    <ds:schemaRef ds:uri="http://schemas.microsoft.com/office/infopath/2007/PartnerControls"/>
    <ds:schemaRef ds:uri="http://purl.org/dc/term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315eb565-7267-4a95-9087-2f433ded3c8b"/>
    <ds:schemaRef ds:uri="95a46270-66ec-4bdf-aabc-d78887d51418"/>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1544</TotalTime>
  <Words>976</Words>
  <Application>Microsoft Office PowerPoint</Application>
  <PresentationFormat>Widescreen</PresentationFormat>
  <Paragraphs>167</Paragraphs>
  <Slides>25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File Server (Direct Attached Storage)</vt:lpstr>
      <vt:lpstr>Network Attached Storage (NAS)</vt:lpstr>
      <vt:lpstr>Network Printer Sharing</vt:lpstr>
      <vt:lpstr>Joining a Workgroup or Domain</vt:lpstr>
      <vt:lpstr>File and Printer Sharing (1)</vt:lpstr>
      <vt:lpstr>File and Printer Sharing (2)</vt:lpstr>
      <vt:lpstr>Browsing Network Shares and Drives (1)</vt:lpstr>
      <vt:lpstr>Browsing Network Shares and Drives (2)</vt:lpstr>
      <vt:lpstr>Hosted Sharing and Storage</vt:lpstr>
      <vt:lpstr>Cloud Computing</vt:lpstr>
      <vt:lpstr>Cloud-based Storage</vt:lpstr>
      <vt:lpstr>Cloud-based Collaborative Applications</vt:lpstr>
      <vt:lpstr>Peer-to-Peer File Sharing</vt:lpstr>
      <vt:lpstr>Backups</vt:lpstr>
      <vt:lpstr>Backup Storage Types</vt:lpstr>
      <vt:lpstr>File Backups and Critical Data</vt:lpstr>
      <vt:lpstr>Database Backups</vt:lpstr>
      <vt:lpstr>OS Backups</vt:lpstr>
      <vt:lpstr>Windows Backup</vt:lpstr>
      <vt:lpstr>Scheduling and Frequency</vt:lpstr>
      <vt:lpstr>Restoring Data and Verifying Backups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2018-08-27T18:44:06Z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